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2" r:id="rId4"/>
    <p:sldId id="283" r:id="rId5"/>
    <p:sldId id="284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5FC5FF-1906-4953-9A96-324986458619}" type="doc">
      <dgm:prSet loTypeId="urn:microsoft.com/office/officeart/2008/layout/VerticalCurvedList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2ED21238-3562-4DDD-9ACC-4F9AB7E55739}">
      <dgm:prSet phldrT="[Текст]"/>
      <dgm:spPr/>
      <dgm:t>
        <a:bodyPr/>
        <a:lstStyle/>
        <a:p>
          <a:r>
            <a:rPr lang="en-US" b="1" i="0" dirty="0" smtClean="0"/>
            <a:t>C</a:t>
          </a:r>
          <a:r>
            <a:rPr lang="en-US" b="0" i="0" dirty="0" smtClean="0"/>
            <a:t>ascading </a:t>
          </a:r>
          <a:r>
            <a:rPr lang="en-US" b="1" i="0" dirty="0" smtClean="0"/>
            <a:t>S</a:t>
          </a:r>
          <a:r>
            <a:rPr lang="en-US" b="0" i="0" dirty="0" smtClean="0"/>
            <a:t>tyle </a:t>
          </a:r>
          <a:r>
            <a:rPr lang="en-US" b="1" i="0" dirty="0" smtClean="0"/>
            <a:t>S</a:t>
          </a:r>
          <a:r>
            <a:rPr lang="en-US" b="0" i="0" dirty="0" smtClean="0"/>
            <a:t>heets</a:t>
          </a:r>
          <a:endParaRPr lang="ru-RU" dirty="0"/>
        </a:p>
      </dgm:t>
    </dgm:pt>
    <dgm:pt modelId="{B13AE62A-A608-4690-AACC-4E35E22CFA3C}" type="parTrans" cxnId="{27B1AD87-AFB6-44BB-AF46-5726760EE517}">
      <dgm:prSet/>
      <dgm:spPr/>
      <dgm:t>
        <a:bodyPr/>
        <a:lstStyle/>
        <a:p>
          <a:endParaRPr lang="ru-RU"/>
        </a:p>
      </dgm:t>
    </dgm:pt>
    <dgm:pt modelId="{DF56563C-F568-47C0-B7F5-A4AD45107459}" type="sibTrans" cxnId="{27B1AD87-AFB6-44BB-AF46-5726760EE517}">
      <dgm:prSet/>
      <dgm:spPr/>
      <dgm:t>
        <a:bodyPr/>
        <a:lstStyle/>
        <a:p>
          <a:endParaRPr lang="ru-RU"/>
        </a:p>
      </dgm:t>
    </dgm:pt>
    <dgm:pt modelId="{157F561B-BACB-4BC1-A394-3C4BF4D1236D}">
      <dgm:prSet phldrT="[Текст]"/>
      <dgm:spPr/>
      <dgm:t>
        <a:bodyPr/>
        <a:lstStyle/>
        <a:p>
          <a:r>
            <a:rPr lang="en-US" dirty="0" smtClean="0"/>
            <a:t>HTML 3.2 – </a:t>
          </a:r>
          <a:r>
            <a:rPr lang="ru-RU" dirty="0" smtClean="0"/>
            <a:t>встроенный стиль</a:t>
          </a:r>
          <a:endParaRPr lang="ru-RU" dirty="0"/>
        </a:p>
      </dgm:t>
    </dgm:pt>
    <dgm:pt modelId="{D8CFB37E-17FB-4A95-BE35-0690515A0B63}" type="parTrans" cxnId="{7B1E1967-E0D7-4F31-BBC0-92B4307ABDD0}">
      <dgm:prSet/>
      <dgm:spPr/>
      <dgm:t>
        <a:bodyPr/>
        <a:lstStyle/>
        <a:p>
          <a:endParaRPr lang="ru-RU"/>
        </a:p>
      </dgm:t>
    </dgm:pt>
    <dgm:pt modelId="{D6D2756E-7A79-404F-A629-5B7D308C4F6D}" type="sibTrans" cxnId="{7B1E1967-E0D7-4F31-BBC0-92B4307ABDD0}">
      <dgm:prSet/>
      <dgm:spPr/>
      <dgm:t>
        <a:bodyPr/>
        <a:lstStyle/>
        <a:p>
          <a:endParaRPr lang="ru-RU"/>
        </a:p>
      </dgm:t>
    </dgm:pt>
    <dgm:pt modelId="{EB6E6147-57C7-4BE3-9A75-9F87C222B0A3}">
      <dgm:prSet phldrT="[Текст]"/>
      <dgm:spPr/>
      <dgm:t>
        <a:bodyPr/>
        <a:lstStyle/>
        <a:p>
          <a:r>
            <a:rPr lang="en-US" dirty="0" smtClean="0"/>
            <a:t>HTML 4 – </a:t>
          </a:r>
          <a:r>
            <a:rPr lang="ru-RU" dirty="0" smtClean="0"/>
            <a:t>внешний </a:t>
          </a:r>
          <a:r>
            <a:rPr lang="en-US" dirty="0" smtClean="0"/>
            <a:t>CSS</a:t>
          </a:r>
        </a:p>
      </dgm:t>
    </dgm:pt>
    <dgm:pt modelId="{820480C8-6AD7-4EA5-876C-CC70AC3FFAD0}" type="parTrans" cxnId="{E3066785-78DE-414A-B239-33A6C6D05632}">
      <dgm:prSet/>
      <dgm:spPr/>
      <dgm:t>
        <a:bodyPr/>
        <a:lstStyle/>
        <a:p>
          <a:endParaRPr lang="ru-RU"/>
        </a:p>
      </dgm:t>
    </dgm:pt>
    <dgm:pt modelId="{4C42C97C-CBD6-4CAF-832D-950E28C6659B}" type="sibTrans" cxnId="{E3066785-78DE-414A-B239-33A6C6D05632}">
      <dgm:prSet/>
      <dgm:spPr/>
      <dgm:t>
        <a:bodyPr/>
        <a:lstStyle/>
        <a:p>
          <a:endParaRPr lang="ru-RU"/>
        </a:p>
      </dgm:t>
    </dgm:pt>
    <dgm:pt modelId="{BEBE37D5-2B72-4716-91E9-C1AAEE4CF11F}">
      <dgm:prSet phldrT="[Текст]"/>
      <dgm:spPr/>
      <dgm:t>
        <a:bodyPr/>
        <a:lstStyle/>
        <a:p>
          <a:r>
            <a:rPr lang="en-US" dirty="0" smtClean="0"/>
            <a:t>HTML 5 – CSS 3</a:t>
          </a:r>
        </a:p>
      </dgm:t>
    </dgm:pt>
    <dgm:pt modelId="{01A6F1C0-C2C5-4419-B4D1-6A7141561A03}" type="parTrans" cxnId="{FADCB2A2-7707-4AF7-98BC-90D155CDA984}">
      <dgm:prSet/>
      <dgm:spPr/>
      <dgm:t>
        <a:bodyPr/>
        <a:lstStyle/>
        <a:p>
          <a:endParaRPr lang="ru-RU"/>
        </a:p>
      </dgm:t>
    </dgm:pt>
    <dgm:pt modelId="{EB57678E-2160-48AC-967D-C940D9F527A7}" type="sibTrans" cxnId="{FADCB2A2-7707-4AF7-98BC-90D155CDA984}">
      <dgm:prSet/>
      <dgm:spPr/>
      <dgm:t>
        <a:bodyPr/>
        <a:lstStyle/>
        <a:p>
          <a:endParaRPr lang="ru-RU"/>
        </a:p>
      </dgm:t>
    </dgm:pt>
    <dgm:pt modelId="{96A707E8-E7A4-4349-A7AE-DAD3AF080D28}" type="pres">
      <dgm:prSet presAssocID="{CA5FC5FF-1906-4953-9A96-32498645861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DFC5C65-A131-47AC-B89F-297C9BC3754E}" type="pres">
      <dgm:prSet presAssocID="{CA5FC5FF-1906-4953-9A96-324986458619}" presName="Name1" presStyleCnt="0"/>
      <dgm:spPr/>
    </dgm:pt>
    <dgm:pt modelId="{89CDBCB9-3B80-42A1-BDE0-016A7C5595C7}" type="pres">
      <dgm:prSet presAssocID="{CA5FC5FF-1906-4953-9A96-324986458619}" presName="cycle" presStyleCnt="0"/>
      <dgm:spPr/>
    </dgm:pt>
    <dgm:pt modelId="{22A0886F-33F6-4180-8B86-4975B804B532}" type="pres">
      <dgm:prSet presAssocID="{CA5FC5FF-1906-4953-9A96-324986458619}" presName="srcNode" presStyleLbl="node1" presStyleIdx="0" presStyleCnt="4"/>
      <dgm:spPr/>
    </dgm:pt>
    <dgm:pt modelId="{8118BB82-97C1-4DF9-BCF1-8503AA068D85}" type="pres">
      <dgm:prSet presAssocID="{CA5FC5FF-1906-4953-9A96-324986458619}" presName="conn" presStyleLbl="parChTrans1D2" presStyleIdx="0" presStyleCnt="1"/>
      <dgm:spPr/>
      <dgm:t>
        <a:bodyPr/>
        <a:lstStyle/>
        <a:p>
          <a:endParaRPr lang="ru-RU"/>
        </a:p>
      </dgm:t>
    </dgm:pt>
    <dgm:pt modelId="{3F694786-9851-4CFC-81D3-F52770B1B290}" type="pres">
      <dgm:prSet presAssocID="{CA5FC5FF-1906-4953-9A96-324986458619}" presName="extraNode" presStyleLbl="node1" presStyleIdx="0" presStyleCnt="4"/>
      <dgm:spPr/>
    </dgm:pt>
    <dgm:pt modelId="{C75CC041-A6C8-4308-9E8E-B9E3D17C2E77}" type="pres">
      <dgm:prSet presAssocID="{CA5FC5FF-1906-4953-9A96-324986458619}" presName="dstNode" presStyleLbl="node1" presStyleIdx="0" presStyleCnt="4"/>
      <dgm:spPr/>
    </dgm:pt>
    <dgm:pt modelId="{85936A17-BBCA-4D83-95F0-B481E4CE0272}" type="pres">
      <dgm:prSet presAssocID="{2ED21238-3562-4DDD-9ACC-4F9AB7E5573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DB9B1-87FB-4AA2-A370-57F8AE7E5568}" type="pres">
      <dgm:prSet presAssocID="{2ED21238-3562-4DDD-9ACC-4F9AB7E55739}" presName="accent_1" presStyleCnt="0"/>
      <dgm:spPr/>
    </dgm:pt>
    <dgm:pt modelId="{F9DE9276-5267-42A2-AB1D-419422B0E9D7}" type="pres">
      <dgm:prSet presAssocID="{2ED21238-3562-4DDD-9ACC-4F9AB7E55739}" presName="accentRepeatNode" presStyleLbl="solidFgAcc1" presStyleIdx="0" presStyleCnt="4"/>
      <dgm:spPr/>
    </dgm:pt>
    <dgm:pt modelId="{746306FE-7BDA-4352-8E90-04950CA27D96}" type="pres">
      <dgm:prSet presAssocID="{157F561B-BACB-4BC1-A394-3C4BF4D1236D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718D9-92E5-47F5-8C98-861045603B27}" type="pres">
      <dgm:prSet presAssocID="{157F561B-BACB-4BC1-A394-3C4BF4D1236D}" presName="accent_2" presStyleCnt="0"/>
      <dgm:spPr/>
    </dgm:pt>
    <dgm:pt modelId="{771184F4-A045-440E-9089-067E2E59A9E1}" type="pres">
      <dgm:prSet presAssocID="{157F561B-BACB-4BC1-A394-3C4BF4D1236D}" presName="accentRepeatNode" presStyleLbl="solidFgAcc1" presStyleIdx="1" presStyleCnt="4"/>
      <dgm:spPr/>
    </dgm:pt>
    <dgm:pt modelId="{BF59CEFE-8B1E-48CC-8786-84CA8CB38ECC}" type="pres">
      <dgm:prSet presAssocID="{EB6E6147-57C7-4BE3-9A75-9F87C222B0A3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05816-A4F7-4414-A48F-829E903B26E9}" type="pres">
      <dgm:prSet presAssocID="{EB6E6147-57C7-4BE3-9A75-9F87C222B0A3}" presName="accent_3" presStyleCnt="0"/>
      <dgm:spPr/>
    </dgm:pt>
    <dgm:pt modelId="{C091A821-DDC9-4B41-8EA9-C5ABDE5DF748}" type="pres">
      <dgm:prSet presAssocID="{EB6E6147-57C7-4BE3-9A75-9F87C222B0A3}" presName="accentRepeatNode" presStyleLbl="solidFgAcc1" presStyleIdx="2" presStyleCnt="4"/>
      <dgm:spPr/>
    </dgm:pt>
    <dgm:pt modelId="{434CBAED-7AFC-45CF-A61C-C2CE79244D11}" type="pres">
      <dgm:prSet presAssocID="{BEBE37D5-2B72-4716-91E9-C1AAEE4CF11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3166CC-CC67-4362-AF71-282FDE23B17F}" type="pres">
      <dgm:prSet presAssocID="{BEBE37D5-2B72-4716-91E9-C1AAEE4CF11F}" presName="accent_4" presStyleCnt="0"/>
      <dgm:spPr/>
    </dgm:pt>
    <dgm:pt modelId="{775A813E-91B5-41B4-9224-2628BEFC4472}" type="pres">
      <dgm:prSet presAssocID="{BEBE37D5-2B72-4716-91E9-C1AAEE4CF11F}" presName="accentRepeatNode" presStyleLbl="solidFgAcc1" presStyleIdx="3" presStyleCnt="4"/>
      <dgm:spPr/>
    </dgm:pt>
  </dgm:ptLst>
  <dgm:cxnLst>
    <dgm:cxn modelId="{7B1E1967-E0D7-4F31-BBC0-92B4307ABDD0}" srcId="{CA5FC5FF-1906-4953-9A96-324986458619}" destId="{157F561B-BACB-4BC1-A394-3C4BF4D1236D}" srcOrd="1" destOrd="0" parTransId="{D8CFB37E-17FB-4A95-BE35-0690515A0B63}" sibTransId="{D6D2756E-7A79-404F-A629-5B7D308C4F6D}"/>
    <dgm:cxn modelId="{27B1AD87-AFB6-44BB-AF46-5726760EE517}" srcId="{CA5FC5FF-1906-4953-9A96-324986458619}" destId="{2ED21238-3562-4DDD-9ACC-4F9AB7E55739}" srcOrd="0" destOrd="0" parTransId="{B13AE62A-A608-4690-AACC-4E35E22CFA3C}" sibTransId="{DF56563C-F568-47C0-B7F5-A4AD45107459}"/>
    <dgm:cxn modelId="{7EF9A336-039D-48A7-ACE5-2A22D624665F}" type="presOf" srcId="{BEBE37D5-2B72-4716-91E9-C1AAEE4CF11F}" destId="{434CBAED-7AFC-45CF-A61C-C2CE79244D11}" srcOrd="0" destOrd="0" presId="urn:microsoft.com/office/officeart/2008/layout/VerticalCurvedList"/>
    <dgm:cxn modelId="{FADCB2A2-7707-4AF7-98BC-90D155CDA984}" srcId="{CA5FC5FF-1906-4953-9A96-324986458619}" destId="{BEBE37D5-2B72-4716-91E9-C1AAEE4CF11F}" srcOrd="3" destOrd="0" parTransId="{01A6F1C0-C2C5-4419-B4D1-6A7141561A03}" sibTransId="{EB57678E-2160-48AC-967D-C940D9F527A7}"/>
    <dgm:cxn modelId="{422B21BB-97CB-44EF-B7DE-6497D9DDA12D}" type="presOf" srcId="{DF56563C-F568-47C0-B7F5-A4AD45107459}" destId="{8118BB82-97C1-4DF9-BCF1-8503AA068D85}" srcOrd="0" destOrd="0" presId="urn:microsoft.com/office/officeart/2008/layout/VerticalCurvedList"/>
    <dgm:cxn modelId="{E3066785-78DE-414A-B239-33A6C6D05632}" srcId="{CA5FC5FF-1906-4953-9A96-324986458619}" destId="{EB6E6147-57C7-4BE3-9A75-9F87C222B0A3}" srcOrd="2" destOrd="0" parTransId="{820480C8-6AD7-4EA5-876C-CC70AC3FFAD0}" sibTransId="{4C42C97C-CBD6-4CAF-832D-950E28C6659B}"/>
    <dgm:cxn modelId="{61871000-FB1C-47B4-8790-D969F5481A28}" type="presOf" srcId="{2ED21238-3562-4DDD-9ACC-4F9AB7E55739}" destId="{85936A17-BBCA-4D83-95F0-B481E4CE0272}" srcOrd="0" destOrd="0" presId="urn:microsoft.com/office/officeart/2008/layout/VerticalCurvedList"/>
    <dgm:cxn modelId="{A61A326F-9EE4-4B32-A859-EDBAF7C2FF5A}" type="presOf" srcId="{EB6E6147-57C7-4BE3-9A75-9F87C222B0A3}" destId="{BF59CEFE-8B1E-48CC-8786-84CA8CB38ECC}" srcOrd="0" destOrd="0" presId="urn:microsoft.com/office/officeart/2008/layout/VerticalCurvedList"/>
    <dgm:cxn modelId="{CC7DE902-D813-4D55-8F6A-32889ED8012A}" type="presOf" srcId="{CA5FC5FF-1906-4953-9A96-324986458619}" destId="{96A707E8-E7A4-4349-A7AE-DAD3AF080D28}" srcOrd="0" destOrd="0" presId="urn:microsoft.com/office/officeart/2008/layout/VerticalCurvedList"/>
    <dgm:cxn modelId="{81E25A86-5BE0-4DB9-92A5-B1060964011B}" type="presOf" srcId="{157F561B-BACB-4BC1-A394-3C4BF4D1236D}" destId="{746306FE-7BDA-4352-8E90-04950CA27D96}" srcOrd="0" destOrd="0" presId="urn:microsoft.com/office/officeart/2008/layout/VerticalCurvedList"/>
    <dgm:cxn modelId="{5F4A48ED-70BB-4463-B8A8-FF1D8FC8A729}" type="presParOf" srcId="{96A707E8-E7A4-4349-A7AE-DAD3AF080D28}" destId="{3DFC5C65-A131-47AC-B89F-297C9BC3754E}" srcOrd="0" destOrd="0" presId="urn:microsoft.com/office/officeart/2008/layout/VerticalCurvedList"/>
    <dgm:cxn modelId="{2DEFBD3F-DE03-4A74-9EA9-C00696442881}" type="presParOf" srcId="{3DFC5C65-A131-47AC-B89F-297C9BC3754E}" destId="{89CDBCB9-3B80-42A1-BDE0-016A7C5595C7}" srcOrd="0" destOrd="0" presId="urn:microsoft.com/office/officeart/2008/layout/VerticalCurvedList"/>
    <dgm:cxn modelId="{AE81A7C9-23AD-4072-B91D-E21FA40B04AD}" type="presParOf" srcId="{89CDBCB9-3B80-42A1-BDE0-016A7C5595C7}" destId="{22A0886F-33F6-4180-8B86-4975B804B532}" srcOrd="0" destOrd="0" presId="urn:microsoft.com/office/officeart/2008/layout/VerticalCurvedList"/>
    <dgm:cxn modelId="{24338230-59D3-4CC0-AFD6-725AFD61C473}" type="presParOf" srcId="{89CDBCB9-3B80-42A1-BDE0-016A7C5595C7}" destId="{8118BB82-97C1-4DF9-BCF1-8503AA068D85}" srcOrd="1" destOrd="0" presId="urn:microsoft.com/office/officeart/2008/layout/VerticalCurvedList"/>
    <dgm:cxn modelId="{DE570045-F30A-45B9-A126-C212140D61DB}" type="presParOf" srcId="{89CDBCB9-3B80-42A1-BDE0-016A7C5595C7}" destId="{3F694786-9851-4CFC-81D3-F52770B1B290}" srcOrd="2" destOrd="0" presId="urn:microsoft.com/office/officeart/2008/layout/VerticalCurvedList"/>
    <dgm:cxn modelId="{6F55D6C2-EE39-4380-A39E-8CAC41FFF93C}" type="presParOf" srcId="{89CDBCB9-3B80-42A1-BDE0-016A7C5595C7}" destId="{C75CC041-A6C8-4308-9E8E-B9E3D17C2E77}" srcOrd="3" destOrd="0" presId="urn:microsoft.com/office/officeart/2008/layout/VerticalCurvedList"/>
    <dgm:cxn modelId="{3D0027D7-CB60-41CE-A6EE-76D83E13AB1E}" type="presParOf" srcId="{3DFC5C65-A131-47AC-B89F-297C9BC3754E}" destId="{85936A17-BBCA-4D83-95F0-B481E4CE0272}" srcOrd="1" destOrd="0" presId="urn:microsoft.com/office/officeart/2008/layout/VerticalCurvedList"/>
    <dgm:cxn modelId="{86968225-793A-42AA-AB4C-8FBCF69126C6}" type="presParOf" srcId="{3DFC5C65-A131-47AC-B89F-297C9BC3754E}" destId="{F2EDB9B1-87FB-4AA2-A370-57F8AE7E5568}" srcOrd="2" destOrd="0" presId="urn:microsoft.com/office/officeart/2008/layout/VerticalCurvedList"/>
    <dgm:cxn modelId="{2029719E-B547-4BFA-8C43-C592EBD94574}" type="presParOf" srcId="{F2EDB9B1-87FB-4AA2-A370-57F8AE7E5568}" destId="{F9DE9276-5267-42A2-AB1D-419422B0E9D7}" srcOrd="0" destOrd="0" presId="urn:microsoft.com/office/officeart/2008/layout/VerticalCurvedList"/>
    <dgm:cxn modelId="{56A0C01A-18A9-4BE3-9171-76BCDE6D4180}" type="presParOf" srcId="{3DFC5C65-A131-47AC-B89F-297C9BC3754E}" destId="{746306FE-7BDA-4352-8E90-04950CA27D96}" srcOrd="3" destOrd="0" presId="urn:microsoft.com/office/officeart/2008/layout/VerticalCurvedList"/>
    <dgm:cxn modelId="{A3EB4ABB-3B20-4889-8117-D71107556E2F}" type="presParOf" srcId="{3DFC5C65-A131-47AC-B89F-297C9BC3754E}" destId="{BA5718D9-92E5-47F5-8C98-861045603B27}" srcOrd="4" destOrd="0" presId="urn:microsoft.com/office/officeart/2008/layout/VerticalCurvedList"/>
    <dgm:cxn modelId="{5B3BE0A6-321F-47EA-BFDF-B2949F63CF1B}" type="presParOf" srcId="{BA5718D9-92E5-47F5-8C98-861045603B27}" destId="{771184F4-A045-440E-9089-067E2E59A9E1}" srcOrd="0" destOrd="0" presId="urn:microsoft.com/office/officeart/2008/layout/VerticalCurvedList"/>
    <dgm:cxn modelId="{7C3985DC-291E-413D-8E4B-89DAF847875D}" type="presParOf" srcId="{3DFC5C65-A131-47AC-B89F-297C9BC3754E}" destId="{BF59CEFE-8B1E-48CC-8786-84CA8CB38ECC}" srcOrd="5" destOrd="0" presId="urn:microsoft.com/office/officeart/2008/layout/VerticalCurvedList"/>
    <dgm:cxn modelId="{8AC40C28-C9C0-49A9-BDAD-B70ABEB8E2E4}" type="presParOf" srcId="{3DFC5C65-A131-47AC-B89F-297C9BC3754E}" destId="{F3F05816-A4F7-4414-A48F-829E903B26E9}" srcOrd="6" destOrd="0" presId="urn:microsoft.com/office/officeart/2008/layout/VerticalCurvedList"/>
    <dgm:cxn modelId="{1F485E49-7237-4E14-A5CD-CFB4DC963769}" type="presParOf" srcId="{F3F05816-A4F7-4414-A48F-829E903B26E9}" destId="{C091A821-DDC9-4B41-8EA9-C5ABDE5DF748}" srcOrd="0" destOrd="0" presId="urn:microsoft.com/office/officeart/2008/layout/VerticalCurvedList"/>
    <dgm:cxn modelId="{CC7C6184-2CA7-459A-972C-97B77B1F235E}" type="presParOf" srcId="{3DFC5C65-A131-47AC-B89F-297C9BC3754E}" destId="{434CBAED-7AFC-45CF-A61C-C2CE79244D11}" srcOrd="7" destOrd="0" presId="urn:microsoft.com/office/officeart/2008/layout/VerticalCurvedList"/>
    <dgm:cxn modelId="{890A642A-349A-4E0F-B23F-4429182E0A7B}" type="presParOf" srcId="{3DFC5C65-A131-47AC-B89F-297C9BC3754E}" destId="{FF3166CC-CC67-4362-AF71-282FDE23B17F}" srcOrd="8" destOrd="0" presId="urn:microsoft.com/office/officeart/2008/layout/VerticalCurvedList"/>
    <dgm:cxn modelId="{A4EC703B-B773-4A67-A48A-2A233A4CFAD2}" type="presParOf" srcId="{FF3166CC-CC67-4362-AF71-282FDE23B17F}" destId="{775A813E-91B5-41B4-9224-2628BEFC447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E0E973-3075-4ED8-B378-BCBD66D708B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5043FCF-B685-4A02-8AC8-9482D8172F9E}">
      <dgm:prSet phldrT="[Текст]"/>
      <dgm:spPr/>
      <dgm:t>
        <a:bodyPr/>
        <a:lstStyle/>
        <a:p>
          <a:r>
            <a:rPr lang="en-US" dirty="0" smtClean="0"/>
            <a:t>inline</a:t>
          </a:r>
          <a:endParaRPr lang="ru-RU" dirty="0"/>
        </a:p>
      </dgm:t>
    </dgm:pt>
    <dgm:pt modelId="{335AEF11-3131-43D2-B168-E968DDFC1C0C}" type="parTrans" cxnId="{8CB8076E-5028-4879-8E49-0C6D8659F01D}">
      <dgm:prSet/>
      <dgm:spPr/>
      <dgm:t>
        <a:bodyPr/>
        <a:lstStyle/>
        <a:p>
          <a:endParaRPr lang="ru-RU"/>
        </a:p>
      </dgm:t>
    </dgm:pt>
    <dgm:pt modelId="{F7813AA7-E90E-40FC-9E4B-78B646727ED2}" type="sibTrans" cxnId="{8CB8076E-5028-4879-8E49-0C6D8659F01D}">
      <dgm:prSet/>
      <dgm:spPr/>
      <dgm:t>
        <a:bodyPr/>
        <a:lstStyle/>
        <a:p>
          <a:endParaRPr lang="ru-RU"/>
        </a:p>
      </dgm:t>
    </dgm:pt>
    <dgm:pt modelId="{7ECA7E04-7B2C-4FE9-A677-B63C444CC3F1}">
      <dgm:prSet phldrT="[Текст]"/>
      <dgm:spPr/>
      <dgm:t>
        <a:bodyPr/>
        <a:lstStyle/>
        <a:p>
          <a:r>
            <a:rPr lang="en-US" dirty="0" smtClean="0"/>
            <a:t>&lt;style&gt;</a:t>
          </a:r>
          <a:endParaRPr lang="ru-RU" dirty="0"/>
        </a:p>
      </dgm:t>
    </dgm:pt>
    <dgm:pt modelId="{21D68F2A-AE7F-409E-B52F-55ACCBFC62CC}" type="parTrans" cxnId="{A0462313-8ACD-419E-9B87-76EA6EE0F396}">
      <dgm:prSet/>
      <dgm:spPr/>
      <dgm:t>
        <a:bodyPr/>
        <a:lstStyle/>
        <a:p>
          <a:endParaRPr lang="ru-RU"/>
        </a:p>
      </dgm:t>
    </dgm:pt>
    <dgm:pt modelId="{68BBE6E4-1132-4F20-810D-2B527B8E4D2B}" type="sibTrans" cxnId="{A0462313-8ACD-419E-9B87-76EA6EE0F396}">
      <dgm:prSet/>
      <dgm:spPr/>
      <dgm:t>
        <a:bodyPr/>
        <a:lstStyle/>
        <a:p>
          <a:endParaRPr lang="ru-RU"/>
        </a:p>
      </dgm:t>
    </dgm:pt>
    <dgm:pt modelId="{0CC8DD5F-1908-4E3B-9CFC-FBC37B2ECCC5}">
      <dgm:prSet phldrT="[Текст]"/>
      <dgm:spPr/>
      <dgm:t>
        <a:bodyPr/>
        <a:lstStyle/>
        <a:p>
          <a:r>
            <a:rPr lang="ru-RU" dirty="0" smtClean="0"/>
            <a:t>Внешний </a:t>
          </a:r>
          <a:r>
            <a:rPr lang="en-US" dirty="0" err="1" smtClean="0"/>
            <a:t>css</a:t>
          </a:r>
          <a:endParaRPr lang="ru-RU" dirty="0"/>
        </a:p>
      </dgm:t>
    </dgm:pt>
    <dgm:pt modelId="{1E239430-7F22-4733-A34F-4B444653DEE4}" type="parTrans" cxnId="{D4688B5A-2413-4AF7-A442-3CDF3CE33441}">
      <dgm:prSet/>
      <dgm:spPr/>
      <dgm:t>
        <a:bodyPr/>
        <a:lstStyle/>
        <a:p>
          <a:endParaRPr lang="ru-RU"/>
        </a:p>
      </dgm:t>
    </dgm:pt>
    <dgm:pt modelId="{E3D08911-6327-430D-9026-4A6EA21C54C7}" type="sibTrans" cxnId="{D4688B5A-2413-4AF7-A442-3CDF3CE33441}">
      <dgm:prSet/>
      <dgm:spPr/>
      <dgm:t>
        <a:bodyPr/>
        <a:lstStyle/>
        <a:p>
          <a:endParaRPr lang="ru-RU"/>
        </a:p>
      </dgm:t>
    </dgm:pt>
    <dgm:pt modelId="{C95393EE-C620-4A67-88E9-58EDCB5C1CF9}">
      <dgm:prSet phldrT="[Текст]"/>
      <dgm:spPr/>
      <dgm:t>
        <a:bodyPr/>
        <a:lstStyle/>
        <a:p>
          <a:r>
            <a:rPr lang="ru-RU" dirty="0" smtClean="0"/>
            <a:t>Браузер</a:t>
          </a:r>
          <a:endParaRPr lang="ru-RU" dirty="0"/>
        </a:p>
      </dgm:t>
    </dgm:pt>
    <dgm:pt modelId="{D76F531E-1335-448C-81AE-04A5110A22C9}" type="parTrans" cxnId="{F31EF56D-6FBB-48F2-BBD1-3CCD7DAB4DC3}">
      <dgm:prSet/>
      <dgm:spPr/>
      <dgm:t>
        <a:bodyPr/>
        <a:lstStyle/>
        <a:p>
          <a:endParaRPr lang="ru-RU"/>
        </a:p>
      </dgm:t>
    </dgm:pt>
    <dgm:pt modelId="{9C69E361-5E6F-4019-AD28-44BA4D97E65B}" type="sibTrans" cxnId="{F31EF56D-6FBB-48F2-BBD1-3CCD7DAB4DC3}">
      <dgm:prSet/>
      <dgm:spPr/>
      <dgm:t>
        <a:bodyPr/>
        <a:lstStyle/>
        <a:p>
          <a:endParaRPr lang="ru-RU"/>
        </a:p>
      </dgm:t>
    </dgm:pt>
    <dgm:pt modelId="{58EDB17D-2D58-4610-A78A-76BF42F6D6CA}" type="pres">
      <dgm:prSet presAssocID="{65E0E973-3075-4ED8-B378-BCBD66D708BF}" presName="compositeShape" presStyleCnt="0">
        <dgm:presLayoutVars>
          <dgm:dir/>
          <dgm:resizeHandles/>
        </dgm:presLayoutVars>
      </dgm:prSet>
      <dgm:spPr/>
    </dgm:pt>
    <dgm:pt modelId="{AE94FD26-9E37-4344-B783-8220618E4215}" type="pres">
      <dgm:prSet presAssocID="{65E0E973-3075-4ED8-B378-BCBD66D708BF}" presName="pyramid" presStyleLbl="node1" presStyleIdx="0" presStyleCnt="1"/>
      <dgm:spPr/>
    </dgm:pt>
    <dgm:pt modelId="{264874F4-3847-469B-AE3F-423153A5F49D}" type="pres">
      <dgm:prSet presAssocID="{65E0E973-3075-4ED8-B378-BCBD66D708BF}" presName="theList" presStyleCnt="0"/>
      <dgm:spPr/>
    </dgm:pt>
    <dgm:pt modelId="{35BC23FD-C941-4D69-AF42-F7B54E8B9830}" type="pres">
      <dgm:prSet presAssocID="{E5043FCF-B685-4A02-8AC8-9482D8172F9E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E9C9C-E403-4324-B14A-675CD4DB05F0}" type="pres">
      <dgm:prSet presAssocID="{E5043FCF-B685-4A02-8AC8-9482D8172F9E}" presName="aSpace" presStyleCnt="0"/>
      <dgm:spPr/>
    </dgm:pt>
    <dgm:pt modelId="{3B128D63-9852-4DF3-89C1-13C6B9866FB4}" type="pres">
      <dgm:prSet presAssocID="{7ECA7E04-7B2C-4FE9-A677-B63C444CC3F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28A8B-0477-4F48-8B41-3F4B2A684CCF}" type="pres">
      <dgm:prSet presAssocID="{7ECA7E04-7B2C-4FE9-A677-B63C444CC3F1}" presName="aSpace" presStyleCnt="0"/>
      <dgm:spPr/>
    </dgm:pt>
    <dgm:pt modelId="{CE41495D-E337-4301-858B-3D118DBDAA19}" type="pres">
      <dgm:prSet presAssocID="{0CC8DD5F-1908-4E3B-9CFC-FBC37B2ECCC5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BDA3D-0913-4725-98FF-B9C1BFC7357F}" type="pres">
      <dgm:prSet presAssocID="{0CC8DD5F-1908-4E3B-9CFC-FBC37B2ECCC5}" presName="aSpace" presStyleCnt="0"/>
      <dgm:spPr/>
    </dgm:pt>
    <dgm:pt modelId="{65D3E058-0DC0-45CE-A77A-AA6269BC2479}" type="pres">
      <dgm:prSet presAssocID="{C95393EE-C620-4A67-88E9-58EDCB5C1CF9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FC7DE1-4AC0-4379-B5D0-906C2C1800BC}" type="pres">
      <dgm:prSet presAssocID="{C95393EE-C620-4A67-88E9-58EDCB5C1CF9}" presName="aSpace" presStyleCnt="0"/>
      <dgm:spPr/>
    </dgm:pt>
  </dgm:ptLst>
  <dgm:cxnLst>
    <dgm:cxn modelId="{FE790230-1E67-43B0-BA69-B604024BB229}" type="presOf" srcId="{0CC8DD5F-1908-4E3B-9CFC-FBC37B2ECCC5}" destId="{CE41495D-E337-4301-858B-3D118DBDAA19}" srcOrd="0" destOrd="0" presId="urn:microsoft.com/office/officeart/2005/8/layout/pyramid2"/>
    <dgm:cxn modelId="{1A2DC2A5-4A4D-4F7A-9891-2B84B941DD5E}" type="presOf" srcId="{E5043FCF-B685-4A02-8AC8-9482D8172F9E}" destId="{35BC23FD-C941-4D69-AF42-F7B54E8B9830}" srcOrd="0" destOrd="0" presId="urn:microsoft.com/office/officeart/2005/8/layout/pyramid2"/>
    <dgm:cxn modelId="{00D3BD0F-D01B-43EE-8B5F-A6DEBBAE550E}" type="presOf" srcId="{65E0E973-3075-4ED8-B378-BCBD66D708BF}" destId="{58EDB17D-2D58-4610-A78A-76BF42F6D6CA}" srcOrd="0" destOrd="0" presId="urn:microsoft.com/office/officeart/2005/8/layout/pyramid2"/>
    <dgm:cxn modelId="{AD6008D2-F27C-409A-ADB5-3F5712581581}" type="presOf" srcId="{7ECA7E04-7B2C-4FE9-A677-B63C444CC3F1}" destId="{3B128D63-9852-4DF3-89C1-13C6B9866FB4}" srcOrd="0" destOrd="0" presId="urn:microsoft.com/office/officeart/2005/8/layout/pyramid2"/>
    <dgm:cxn modelId="{8CB8076E-5028-4879-8E49-0C6D8659F01D}" srcId="{65E0E973-3075-4ED8-B378-BCBD66D708BF}" destId="{E5043FCF-B685-4A02-8AC8-9482D8172F9E}" srcOrd="0" destOrd="0" parTransId="{335AEF11-3131-43D2-B168-E968DDFC1C0C}" sibTransId="{F7813AA7-E90E-40FC-9E4B-78B646727ED2}"/>
    <dgm:cxn modelId="{2875850C-9A82-449F-A47A-7B99CDB9744F}" type="presOf" srcId="{C95393EE-C620-4A67-88E9-58EDCB5C1CF9}" destId="{65D3E058-0DC0-45CE-A77A-AA6269BC2479}" srcOrd="0" destOrd="0" presId="urn:microsoft.com/office/officeart/2005/8/layout/pyramid2"/>
    <dgm:cxn modelId="{A0462313-8ACD-419E-9B87-76EA6EE0F396}" srcId="{65E0E973-3075-4ED8-B378-BCBD66D708BF}" destId="{7ECA7E04-7B2C-4FE9-A677-B63C444CC3F1}" srcOrd="1" destOrd="0" parTransId="{21D68F2A-AE7F-409E-B52F-55ACCBFC62CC}" sibTransId="{68BBE6E4-1132-4F20-810D-2B527B8E4D2B}"/>
    <dgm:cxn modelId="{F31EF56D-6FBB-48F2-BBD1-3CCD7DAB4DC3}" srcId="{65E0E973-3075-4ED8-B378-BCBD66D708BF}" destId="{C95393EE-C620-4A67-88E9-58EDCB5C1CF9}" srcOrd="3" destOrd="0" parTransId="{D76F531E-1335-448C-81AE-04A5110A22C9}" sibTransId="{9C69E361-5E6F-4019-AD28-44BA4D97E65B}"/>
    <dgm:cxn modelId="{D4688B5A-2413-4AF7-A442-3CDF3CE33441}" srcId="{65E0E973-3075-4ED8-B378-BCBD66D708BF}" destId="{0CC8DD5F-1908-4E3B-9CFC-FBC37B2ECCC5}" srcOrd="2" destOrd="0" parTransId="{1E239430-7F22-4733-A34F-4B444653DEE4}" sibTransId="{E3D08911-6327-430D-9026-4A6EA21C54C7}"/>
    <dgm:cxn modelId="{AE988267-22F8-4468-931B-5AE86625865E}" type="presParOf" srcId="{58EDB17D-2D58-4610-A78A-76BF42F6D6CA}" destId="{AE94FD26-9E37-4344-B783-8220618E4215}" srcOrd="0" destOrd="0" presId="urn:microsoft.com/office/officeart/2005/8/layout/pyramid2"/>
    <dgm:cxn modelId="{CA157369-D998-4280-9B07-529E36341E1C}" type="presParOf" srcId="{58EDB17D-2D58-4610-A78A-76BF42F6D6CA}" destId="{264874F4-3847-469B-AE3F-423153A5F49D}" srcOrd="1" destOrd="0" presId="urn:microsoft.com/office/officeart/2005/8/layout/pyramid2"/>
    <dgm:cxn modelId="{94D01588-014C-4931-AA8E-94004BD41AF6}" type="presParOf" srcId="{264874F4-3847-469B-AE3F-423153A5F49D}" destId="{35BC23FD-C941-4D69-AF42-F7B54E8B9830}" srcOrd="0" destOrd="0" presId="urn:microsoft.com/office/officeart/2005/8/layout/pyramid2"/>
    <dgm:cxn modelId="{57116738-33AB-4419-9829-2066D7160BB9}" type="presParOf" srcId="{264874F4-3847-469B-AE3F-423153A5F49D}" destId="{955E9C9C-E403-4324-B14A-675CD4DB05F0}" srcOrd="1" destOrd="0" presId="urn:microsoft.com/office/officeart/2005/8/layout/pyramid2"/>
    <dgm:cxn modelId="{1560BFDE-F38A-4191-BB47-FE8D47E22CED}" type="presParOf" srcId="{264874F4-3847-469B-AE3F-423153A5F49D}" destId="{3B128D63-9852-4DF3-89C1-13C6B9866FB4}" srcOrd="2" destOrd="0" presId="urn:microsoft.com/office/officeart/2005/8/layout/pyramid2"/>
    <dgm:cxn modelId="{9B7E41A7-14D0-443B-B97D-96A3B827E48A}" type="presParOf" srcId="{264874F4-3847-469B-AE3F-423153A5F49D}" destId="{2C128A8B-0477-4F48-8B41-3F4B2A684CCF}" srcOrd="3" destOrd="0" presId="urn:microsoft.com/office/officeart/2005/8/layout/pyramid2"/>
    <dgm:cxn modelId="{F93FDEAB-16FC-40AF-BC44-997371C30768}" type="presParOf" srcId="{264874F4-3847-469B-AE3F-423153A5F49D}" destId="{CE41495D-E337-4301-858B-3D118DBDAA19}" srcOrd="4" destOrd="0" presId="urn:microsoft.com/office/officeart/2005/8/layout/pyramid2"/>
    <dgm:cxn modelId="{451FFEFC-8120-49C3-A764-392FB5257D24}" type="presParOf" srcId="{264874F4-3847-469B-AE3F-423153A5F49D}" destId="{43DBDA3D-0913-4725-98FF-B9C1BFC7357F}" srcOrd="5" destOrd="0" presId="urn:microsoft.com/office/officeart/2005/8/layout/pyramid2"/>
    <dgm:cxn modelId="{C54EDB62-04C6-480C-B183-F51E8195618E}" type="presParOf" srcId="{264874F4-3847-469B-AE3F-423153A5F49D}" destId="{65D3E058-0DC0-45CE-A77A-AA6269BC2479}" srcOrd="6" destOrd="0" presId="urn:microsoft.com/office/officeart/2005/8/layout/pyramid2"/>
    <dgm:cxn modelId="{AA7DB45D-C08E-4001-9444-376BFD423A43}" type="presParOf" srcId="{264874F4-3847-469B-AE3F-423153A5F49D}" destId="{40FC7DE1-4AC0-4379-B5D0-906C2C1800B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9E5539-2372-4C7F-9198-879BE3C668F9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83550C-5341-464F-AFB3-4E66A1AB47FE}">
      <dgm:prSet phldrT="[Текст]"/>
      <dgm:spPr/>
      <dgm:t>
        <a:bodyPr/>
        <a:lstStyle/>
        <a:p>
          <a:r>
            <a:rPr lang="en-US" dirty="0" smtClean="0"/>
            <a:t>CSS</a:t>
          </a:r>
          <a:endParaRPr lang="ru-RU" dirty="0"/>
        </a:p>
      </dgm:t>
    </dgm:pt>
    <dgm:pt modelId="{251199B1-D22C-4632-BEA4-3B8EF0173D0D}" type="parTrans" cxnId="{A6D91060-0DEB-427B-B4C3-D4660F8BF4CF}">
      <dgm:prSet/>
      <dgm:spPr/>
      <dgm:t>
        <a:bodyPr/>
        <a:lstStyle/>
        <a:p>
          <a:endParaRPr lang="ru-RU"/>
        </a:p>
      </dgm:t>
    </dgm:pt>
    <dgm:pt modelId="{EA41B426-81CC-4F52-846C-536FBDB47527}" type="sibTrans" cxnId="{A6D91060-0DEB-427B-B4C3-D4660F8BF4CF}">
      <dgm:prSet/>
      <dgm:spPr/>
      <dgm:t>
        <a:bodyPr/>
        <a:lstStyle/>
        <a:p>
          <a:endParaRPr lang="ru-RU"/>
        </a:p>
      </dgm:t>
    </dgm:pt>
    <dgm:pt modelId="{930968A3-0BF5-4765-B5A3-BDDB114CC8EC}">
      <dgm:prSet phldrT="[Текст]"/>
      <dgm:spPr/>
      <dgm:t>
        <a:bodyPr/>
        <a:lstStyle/>
        <a:p>
          <a:r>
            <a:rPr lang="en-US" dirty="0" smtClean="0"/>
            <a:t>Color, width</a:t>
          </a:r>
          <a:endParaRPr lang="ru-RU" dirty="0"/>
        </a:p>
      </dgm:t>
    </dgm:pt>
    <dgm:pt modelId="{F55D16C7-8E9A-481C-8FA9-AC32314603B0}" type="parTrans" cxnId="{D541B490-A00E-4292-9FED-57890F4A0B7C}">
      <dgm:prSet/>
      <dgm:spPr/>
      <dgm:t>
        <a:bodyPr/>
        <a:lstStyle/>
        <a:p>
          <a:endParaRPr lang="ru-RU"/>
        </a:p>
      </dgm:t>
    </dgm:pt>
    <dgm:pt modelId="{C2CB6BAB-3D03-4720-BC53-A01CB7AB6CA5}" type="sibTrans" cxnId="{D541B490-A00E-4292-9FED-57890F4A0B7C}">
      <dgm:prSet/>
      <dgm:spPr/>
      <dgm:t>
        <a:bodyPr/>
        <a:lstStyle/>
        <a:p>
          <a:endParaRPr lang="ru-RU"/>
        </a:p>
      </dgm:t>
    </dgm:pt>
    <dgm:pt modelId="{B6A76D95-4622-477A-B043-38C84A616117}">
      <dgm:prSet phldrT="[Текст]"/>
      <dgm:spPr/>
      <dgm:t>
        <a:bodyPr/>
        <a:lstStyle/>
        <a:p>
          <a:r>
            <a:rPr lang="en-US" dirty="0" smtClean="0"/>
            <a:t>&lt;style&gt;</a:t>
          </a:r>
          <a:endParaRPr lang="ru-RU" dirty="0"/>
        </a:p>
      </dgm:t>
    </dgm:pt>
    <dgm:pt modelId="{D2262DAD-7B8A-4AA6-8DA1-44E0674092BC}" type="parTrans" cxnId="{03BD6F51-CA60-4C8B-84CC-6D0CBEF23E2A}">
      <dgm:prSet/>
      <dgm:spPr/>
      <dgm:t>
        <a:bodyPr/>
        <a:lstStyle/>
        <a:p>
          <a:endParaRPr lang="ru-RU"/>
        </a:p>
      </dgm:t>
    </dgm:pt>
    <dgm:pt modelId="{D71CDD81-AB3E-4283-A887-2EB92E62908C}" type="sibTrans" cxnId="{03BD6F51-CA60-4C8B-84CC-6D0CBEF23E2A}">
      <dgm:prSet/>
      <dgm:spPr/>
      <dgm:t>
        <a:bodyPr/>
        <a:lstStyle/>
        <a:p>
          <a:endParaRPr lang="ru-RU"/>
        </a:p>
      </dgm:t>
    </dgm:pt>
    <dgm:pt modelId="{8135CFBA-393A-45E2-BD65-D46D030BEEF1}">
      <dgm:prSet phldrT="[Текст]"/>
      <dgm:spPr/>
      <dgm:t>
        <a:bodyPr/>
        <a:lstStyle/>
        <a:p>
          <a:r>
            <a:rPr lang="en-US" dirty="0" smtClean="0"/>
            <a:t>height</a:t>
          </a:r>
          <a:endParaRPr lang="ru-RU" dirty="0"/>
        </a:p>
      </dgm:t>
    </dgm:pt>
    <dgm:pt modelId="{0674DA83-E7E4-48BA-91A6-BCCC3001C4FC}" type="parTrans" cxnId="{217B05F8-9B2A-4CDF-958E-5BB4590FA167}">
      <dgm:prSet/>
      <dgm:spPr/>
      <dgm:t>
        <a:bodyPr/>
        <a:lstStyle/>
        <a:p>
          <a:endParaRPr lang="ru-RU"/>
        </a:p>
      </dgm:t>
    </dgm:pt>
    <dgm:pt modelId="{6DD185DD-FE84-4EDE-89FE-53DCEFCC47AC}" type="sibTrans" cxnId="{217B05F8-9B2A-4CDF-958E-5BB4590FA167}">
      <dgm:prSet/>
      <dgm:spPr/>
      <dgm:t>
        <a:bodyPr/>
        <a:lstStyle/>
        <a:p>
          <a:endParaRPr lang="ru-RU"/>
        </a:p>
      </dgm:t>
    </dgm:pt>
    <dgm:pt modelId="{A62262AA-31C6-45E9-AB94-710E5ED317AB}">
      <dgm:prSet phldrT="[Текст]"/>
      <dgm:spPr/>
      <dgm:t>
        <a:bodyPr/>
        <a:lstStyle/>
        <a:p>
          <a:r>
            <a:rPr lang="en-US" dirty="0" smtClean="0"/>
            <a:t>style</a:t>
          </a:r>
          <a:endParaRPr lang="ru-RU" dirty="0"/>
        </a:p>
      </dgm:t>
    </dgm:pt>
    <dgm:pt modelId="{D0AB1E10-E14E-4A6E-96ED-827179F7DC55}" type="parTrans" cxnId="{B774FBD3-B6A3-4686-A404-D5F99887061E}">
      <dgm:prSet/>
      <dgm:spPr/>
      <dgm:t>
        <a:bodyPr/>
        <a:lstStyle/>
        <a:p>
          <a:endParaRPr lang="ru-RU"/>
        </a:p>
      </dgm:t>
    </dgm:pt>
    <dgm:pt modelId="{1B918D70-4E13-446F-8691-CF8B4A1B2C6E}" type="sibTrans" cxnId="{B774FBD3-B6A3-4686-A404-D5F99887061E}">
      <dgm:prSet/>
      <dgm:spPr/>
      <dgm:t>
        <a:bodyPr/>
        <a:lstStyle/>
        <a:p>
          <a:endParaRPr lang="ru-RU"/>
        </a:p>
      </dgm:t>
    </dgm:pt>
    <dgm:pt modelId="{8C4553AB-F3B6-45B4-9D77-D36CF218D796}">
      <dgm:prSet phldrT="[Текст]"/>
      <dgm:spPr/>
      <dgm:t>
        <a:bodyPr/>
        <a:lstStyle/>
        <a:p>
          <a:r>
            <a:rPr lang="en-US" dirty="0" smtClean="0"/>
            <a:t>border</a:t>
          </a:r>
          <a:endParaRPr lang="ru-RU" dirty="0"/>
        </a:p>
      </dgm:t>
    </dgm:pt>
    <dgm:pt modelId="{D63E75F7-F921-4E8E-A52B-52F6F00DBDE2}" type="parTrans" cxnId="{943CD1B3-D105-45DB-A7CD-5F18EB2144AB}">
      <dgm:prSet/>
      <dgm:spPr/>
      <dgm:t>
        <a:bodyPr/>
        <a:lstStyle/>
        <a:p>
          <a:endParaRPr lang="ru-RU"/>
        </a:p>
      </dgm:t>
    </dgm:pt>
    <dgm:pt modelId="{790C7D07-9455-4D64-88CF-365ECBDFF8F6}" type="sibTrans" cxnId="{943CD1B3-D105-45DB-A7CD-5F18EB2144AB}">
      <dgm:prSet/>
      <dgm:spPr/>
      <dgm:t>
        <a:bodyPr/>
        <a:lstStyle/>
        <a:p>
          <a:endParaRPr lang="ru-RU"/>
        </a:p>
      </dgm:t>
    </dgm:pt>
    <dgm:pt modelId="{DC60AAC4-57B5-436B-871A-802A0CA76B68}" type="pres">
      <dgm:prSet presAssocID="{399E5539-2372-4C7F-9198-879BE3C668F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54FBDD2-21F0-4619-B03D-8B90CC2BAD98}" type="pres">
      <dgm:prSet presAssocID="{B983550C-5341-464F-AFB3-4E66A1AB47FE}" presName="composite" presStyleCnt="0"/>
      <dgm:spPr/>
    </dgm:pt>
    <dgm:pt modelId="{BEE9D3E6-BDAA-4355-BDF8-758D8D1ECFE7}" type="pres">
      <dgm:prSet presAssocID="{B983550C-5341-464F-AFB3-4E66A1AB47FE}" presName="bentUpArrow1" presStyleLbl="alignImgPlace1" presStyleIdx="0" presStyleCnt="2"/>
      <dgm:spPr/>
    </dgm:pt>
    <dgm:pt modelId="{0F0B896F-1BEB-4FC2-BA67-D089CFD8B4FE}" type="pres">
      <dgm:prSet presAssocID="{B983550C-5341-464F-AFB3-4E66A1AB47F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89F48-5A4C-434E-A0A3-06948FA1BF6E}" type="pres">
      <dgm:prSet presAssocID="{B983550C-5341-464F-AFB3-4E66A1AB47FE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A35C9-4A16-47D2-ADCE-EC08B4B96D3E}" type="pres">
      <dgm:prSet presAssocID="{EA41B426-81CC-4F52-846C-536FBDB47527}" presName="sibTrans" presStyleCnt="0"/>
      <dgm:spPr/>
    </dgm:pt>
    <dgm:pt modelId="{360CFBFC-D9F1-4B9C-A859-783A1DA83F18}" type="pres">
      <dgm:prSet presAssocID="{B6A76D95-4622-477A-B043-38C84A616117}" presName="composite" presStyleCnt="0"/>
      <dgm:spPr/>
    </dgm:pt>
    <dgm:pt modelId="{77840BDB-7CBC-4C20-9288-8270C8E8B983}" type="pres">
      <dgm:prSet presAssocID="{B6A76D95-4622-477A-B043-38C84A616117}" presName="bentUpArrow1" presStyleLbl="alignImgPlace1" presStyleIdx="1" presStyleCnt="2"/>
      <dgm:spPr/>
    </dgm:pt>
    <dgm:pt modelId="{AF9CD88B-1B54-4187-9F37-300E38F5125B}" type="pres">
      <dgm:prSet presAssocID="{B6A76D95-4622-477A-B043-38C84A61611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679EC-4AFF-463C-BB45-208475D2CC0F}" type="pres">
      <dgm:prSet presAssocID="{B6A76D95-4622-477A-B043-38C84A616117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A26E95-DF74-41F8-BB33-ED519ED480D6}" type="pres">
      <dgm:prSet presAssocID="{D71CDD81-AB3E-4283-A887-2EB92E62908C}" presName="sibTrans" presStyleCnt="0"/>
      <dgm:spPr/>
    </dgm:pt>
    <dgm:pt modelId="{05D5FD65-ABA7-451C-A2B8-C41E6DDD50CA}" type="pres">
      <dgm:prSet presAssocID="{A62262AA-31C6-45E9-AB94-710E5ED317AB}" presName="composite" presStyleCnt="0"/>
      <dgm:spPr/>
    </dgm:pt>
    <dgm:pt modelId="{64182FBC-4814-4707-804B-0C9B9D6B56C9}" type="pres">
      <dgm:prSet presAssocID="{A62262AA-31C6-45E9-AB94-710E5ED317AB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8C0BEA-851E-455D-8129-8E5EAC399E4C}" type="pres">
      <dgm:prSet presAssocID="{A62262AA-31C6-45E9-AB94-710E5ED317AB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199156-EF0D-44A2-A4A7-B0B0AA83C96B}" type="presOf" srcId="{B6A76D95-4622-477A-B043-38C84A616117}" destId="{AF9CD88B-1B54-4187-9F37-300E38F5125B}" srcOrd="0" destOrd="0" presId="urn:microsoft.com/office/officeart/2005/8/layout/StepDownProcess"/>
    <dgm:cxn modelId="{B4724F27-F387-48E5-8721-75D116A7DB01}" type="presOf" srcId="{399E5539-2372-4C7F-9198-879BE3C668F9}" destId="{DC60AAC4-57B5-436B-871A-802A0CA76B68}" srcOrd="0" destOrd="0" presId="urn:microsoft.com/office/officeart/2005/8/layout/StepDownProcess"/>
    <dgm:cxn modelId="{D541B490-A00E-4292-9FED-57890F4A0B7C}" srcId="{B983550C-5341-464F-AFB3-4E66A1AB47FE}" destId="{930968A3-0BF5-4765-B5A3-BDDB114CC8EC}" srcOrd="0" destOrd="0" parTransId="{F55D16C7-8E9A-481C-8FA9-AC32314603B0}" sibTransId="{C2CB6BAB-3D03-4720-BC53-A01CB7AB6CA5}"/>
    <dgm:cxn modelId="{BE32FC4F-388B-4F0A-A913-BBE84883BAA9}" type="presOf" srcId="{B983550C-5341-464F-AFB3-4E66A1AB47FE}" destId="{0F0B896F-1BEB-4FC2-BA67-D089CFD8B4FE}" srcOrd="0" destOrd="0" presId="urn:microsoft.com/office/officeart/2005/8/layout/StepDownProcess"/>
    <dgm:cxn modelId="{943CD1B3-D105-45DB-A7CD-5F18EB2144AB}" srcId="{A62262AA-31C6-45E9-AB94-710E5ED317AB}" destId="{8C4553AB-F3B6-45B4-9D77-D36CF218D796}" srcOrd="0" destOrd="0" parTransId="{D63E75F7-F921-4E8E-A52B-52F6F00DBDE2}" sibTransId="{790C7D07-9455-4D64-88CF-365ECBDFF8F6}"/>
    <dgm:cxn modelId="{42AFC3F0-5C18-4048-97AE-3405A46282F2}" type="presOf" srcId="{8135CFBA-393A-45E2-BD65-D46D030BEEF1}" destId="{4C0679EC-4AFF-463C-BB45-208475D2CC0F}" srcOrd="0" destOrd="0" presId="urn:microsoft.com/office/officeart/2005/8/layout/StepDownProcess"/>
    <dgm:cxn modelId="{03BD6F51-CA60-4C8B-84CC-6D0CBEF23E2A}" srcId="{399E5539-2372-4C7F-9198-879BE3C668F9}" destId="{B6A76D95-4622-477A-B043-38C84A616117}" srcOrd="1" destOrd="0" parTransId="{D2262DAD-7B8A-4AA6-8DA1-44E0674092BC}" sibTransId="{D71CDD81-AB3E-4283-A887-2EB92E62908C}"/>
    <dgm:cxn modelId="{A6D91060-0DEB-427B-B4C3-D4660F8BF4CF}" srcId="{399E5539-2372-4C7F-9198-879BE3C668F9}" destId="{B983550C-5341-464F-AFB3-4E66A1AB47FE}" srcOrd="0" destOrd="0" parTransId="{251199B1-D22C-4632-BEA4-3B8EF0173D0D}" sibTransId="{EA41B426-81CC-4F52-846C-536FBDB47527}"/>
    <dgm:cxn modelId="{37EB0BC9-CFE6-4BBF-A29E-1ECDAEE0A4A2}" type="presOf" srcId="{8C4553AB-F3B6-45B4-9D77-D36CF218D796}" destId="{AD8C0BEA-851E-455D-8129-8E5EAC399E4C}" srcOrd="0" destOrd="0" presId="urn:microsoft.com/office/officeart/2005/8/layout/StepDownProcess"/>
    <dgm:cxn modelId="{217B05F8-9B2A-4CDF-958E-5BB4590FA167}" srcId="{B6A76D95-4622-477A-B043-38C84A616117}" destId="{8135CFBA-393A-45E2-BD65-D46D030BEEF1}" srcOrd="0" destOrd="0" parTransId="{0674DA83-E7E4-48BA-91A6-BCCC3001C4FC}" sibTransId="{6DD185DD-FE84-4EDE-89FE-53DCEFCC47AC}"/>
    <dgm:cxn modelId="{FA16D80F-2108-449C-ACED-431A483796CE}" type="presOf" srcId="{930968A3-0BF5-4765-B5A3-BDDB114CC8EC}" destId="{08589F48-5A4C-434E-A0A3-06948FA1BF6E}" srcOrd="0" destOrd="0" presId="urn:microsoft.com/office/officeart/2005/8/layout/StepDownProcess"/>
    <dgm:cxn modelId="{5A64C412-D6C7-423F-BFE7-09F6F282B0EE}" type="presOf" srcId="{A62262AA-31C6-45E9-AB94-710E5ED317AB}" destId="{64182FBC-4814-4707-804B-0C9B9D6B56C9}" srcOrd="0" destOrd="0" presId="urn:microsoft.com/office/officeart/2005/8/layout/StepDownProcess"/>
    <dgm:cxn modelId="{B774FBD3-B6A3-4686-A404-D5F99887061E}" srcId="{399E5539-2372-4C7F-9198-879BE3C668F9}" destId="{A62262AA-31C6-45E9-AB94-710E5ED317AB}" srcOrd="2" destOrd="0" parTransId="{D0AB1E10-E14E-4A6E-96ED-827179F7DC55}" sibTransId="{1B918D70-4E13-446F-8691-CF8B4A1B2C6E}"/>
    <dgm:cxn modelId="{9B6DDEBB-E2A9-4D9A-8A1A-C2B8EF01292D}" type="presParOf" srcId="{DC60AAC4-57B5-436B-871A-802A0CA76B68}" destId="{054FBDD2-21F0-4619-B03D-8B90CC2BAD98}" srcOrd="0" destOrd="0" presId="urn:microsoft.com/office/officeart/2005/8/layout/StepDownProcess"/>
    <dgm:cxn modelId="{EF408B3F-43A9-44EF-87BC-0C09A0C3F3D0}" type="presParOf" srcId="{054FBDD2-21F0-4619-B03D-8B90CC2BAD98}" destId="{BEE9D3E6-BDAA-4355-BDF8-758D8D1ECFE7}" srcOrd="0" destOrd="0" presId="urn:microsoft.com/office/officeart/2005/8/layout/StepDownProcess"/>
    <dgm:cxn modelId="{6F3F93DA-F4ED-499F-9C9A-871567EF97C3}" type="presParOf" srcId="{054FBDD2-21F0-4619-B03D-8B90CC2BAD98}" destId="{0F0B896F-1BEB-4FC2-BA67-D089CFD8B4FE}" srcOrd="1" destOrd="0" presId="urn:microsoft.com/office/officeart/2005/8/layout/StepDownProcess"/>
    <dgm:cxn modelId="{363E04EF-AF27-4E40-98C5-6C034C4B5DFB}" type="presParOf" srcId="{054FBDD2-21F0-4619-B03D-8B90CC2BAD98}" destId="{08589F48-5A4C-434E-A0A3-06948FA1BF6E}" srcOrd="2" destOrd="0" presId="urn:microsoft.com/office/officeart/2005/8/layout/StepDownProcess"/>
    <dgm:cxn modelId="{0224DCAD-63F6-405D-AEB1-F7C2169AE77B}" type="presParOf" srcId="{DC60AAC4-57B5-436B-871A-802A0CA76B68}" destId="{E9BA35C9-4A16-47D2-ADCE-EC08B4B96D3E}" srcOrd="1" destOrd="0" presId="urn:microsoft.com/office/officeart/2005/8/layout/StepDownProcess"/>
    <dgm:cxn modelId="{B73EE64D-1F5A-438A-B00E-96B8B87D26D6}" type="presParOf" srcId="{DC60AAC4-57B5-436B-871A-802A0CA76B68}" destId="{360CFBFC-D9F1-4B9C-A859-783A1DA83F18}" srcOrd="2" destOrd="0" presId="urn:microsoft.com/office/officeart/2005/8/layout/StepDownProcess"/>
    <dgm:cxn modelId="{54068679-DF08-42F9-9C66-62591C3E4A65}" type="presParOf" srcId="{360CFBFC-D9F1-4B9C-A859-783A1DA83F18}" destId="{77840BDB-7CBC-4C20-9288-8270C8E8B983}" srcOrd="0" destOrd="0" presId="urn:microsoft.com/office/officeart/2005/8/layout/StepDownProcess"/>
    <dgm:cxn modelId="{5DBDE173-012F-4857-BF9F-52F1A7B95950}" type="presParOf" srcId="{360CFBFC-D9F1-4B9C-A859-783A1DA83F18}" destId="{AF9CD88B-1B54-4187-9F37-300E38F5125B}" srcOrd="1" destOrd="0" presId="urn:microsoft.com/office/officeart/2005/8/layout/StepDownProcess"/>
    <dgm:cxn modelId="{68AA9A5D-037C-439D-A4B3-DF0F280926C3}" type="presParOf" srcId="{360CFBFC-D9F1-4B9C-A859-783A1DA83F18}" destId="{4C0679EC-4AFF-463C-BB45-208475D2CC0F}" srcOrd="2" destOrd="0" presId="urn:microsoft.com/office/officeart/2005/8/layout/StepDownProcess"/>
    <dgm:cxn modelId="{45ECB572-1D13-46DB-8DBF-458C6F838BF2}" type="presParOf" srcId="{DC60AAC4-57B5-436B-871A-802A0CA76B68}" destId="{B4A26E95-DF74-41F8-BB33-ED519ED480D6}" srcOrd="3" destOrd="0" presId="urn:microsoft.com/office/officeart/2005/8/layout/StepDownProcess"/>
    <dgm:cxn modelId="{B235E9E8-B2D6-4D9C-99FD-65AC9CBE14D5}" type="presParOf" srcId="{DC60AAC4-57B5-436B-871A-802A0CA76B68}" destId="{05D5FD65-ABA7-451C-A2B8-C41E6DDD50CA}" srcOrd="4" destOrd="0" presId="urn:microsoft.com/office/officeart/2005/8/layout/StepDownProcess"/>
    <dgm:cxn modelId="{E2A5C12A-49AA-4EDC-8D8A-FE0A74C004F0}" type="presParOf" srcId="{05D5FD65-ABA7-451C-A2B8-C41E6DDD50CA}" destId="{64182FBC-4814-4707-804B-0C9B9D6B56C9}" srcOrd="0" destOrd="0" presId="urn:microsoft.com/office/officeart/2005/8/layout/StepDownProcess"/>
    <dgm:cxn modelId="{B78E2B55-CC8D-4366-92B4-B9DCD5075E17}" type="presParOf" srcId="{05D5FD65-ABA7-451C-A2B8-C41E6DDD50CA}" destId="{AD8C0BEA-851E-455D-8129-8E5EAC399E4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E73104-4B4E-4F6C-AC01-F1DBD0855EAA}" type="doc">
      <dgm:prSet loTypeId="urn:diagrams.loki3.com/BracketList+Icon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75D7C1-DF05-4779-B131-33DF8E272991}">
      <dgm:prSet phldrT="[Текст]" custT="1"/>
      <dgm:spPr/>
      <dgm:t>
        <a:bodyPr/>
        <a:lstStyle/>
        <a:p>
          <a:pPr algn="l"/>
          <a:r>
            <a:rPr lang="en-US" sz="2800" b="0" i="0" dirty="0" smtClean="0"/>
            <a:t>background: #</a:t>
          </a:r>
          <a:r>
            <a:rPr lang="en-US" sz="2800" b="0" i="0" dirty="0" err="1" smtClean="0"/>
            <a:t>ffffff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url</a:t>
          </a:r>
          <a:r>
            <a:rPr lang="en-US" sz="2800" b="0" i="0" dirty="0" smtClean="0"/>
            <a:t>("img_tree.png") no-repeat right top;</a:t>
          </a:r>
          <a:endParaRPr lang="ru-RU" sz="2800" dirty="0"/>
        </a:p>
      </dgm:t>
    </dgm:pt>
    <dgm:pt modelId="{D80E82A7-6FC8-4512-BB0D-2E1E6A082B08}" type="parTrans" cxnId="{5F5D9F12-C5C5-4D94-94CC-61E530B5A56D}">
      <dgm:prSet/>
      <dgm:spPr/>
      <dgm:t>
        <a:bodyPr/>
        <a:lstStyle/>
        <a:p>
          <a:endParaRPr lang="ru-RU"/>
        </a:p>
      </dgm:t>
    </dgm:pt>
    <dgm:pt modelId="{DBA32CF2-8F3E-42D5-8250-1F774579875A}" type="sibTrans" cxnId="{5F5D9F12-C5C5-4D94-94CC-61E530B5A56D}">
      <dgm:prSet/>
      <dgm:spPr/>
      <dgm:t>
        <a:bodyPr/>
        <a:lstStyle/>
        <a:p>
          <a:endParaRPr lang="ru-RU"/>
        </a:p>
      </dgm:t>
    </dgm:pt>
    <dgm:pt modelId="{EFAF3A2E-12C5-4D6F-ABE9-691DCCBF9D04}">
      <dgm:prSet phldrT="[Текст]" custT="1"/>
      <dgm:spPr/>
      <dgm:t>
        <a:bodyPr/>
        <a:lstStyle/>
        <a:p>
          <a:r>
            <a:rPr lang="en-US" sz="2800" b="0" i="0" dirty="0" smtClean="0"/>
            <a:t>background-color: #</a:t>
          </a:r>
          <a:r>
            <a:rPr lang="en-US" sz="2800" b="0" i="0" dirty="0" err="1" smtClean="0"/>
            <a:t>ffffff</a:t>
          </a:r>
          <a:endParaRPr lang="ru-RU" sz="2800" dirty="0"/>
        </a:p>
      </dgm:t>
    </dgm:pt>
    <dgm:pt modelId="{78C385AA-DBB3-4A3D-A68C-DB39E8F9BDF6}" type="parTrans" cxnId="{90E9F42B-5D85-4AAE-818D-F9AA0BC3398A}">
      <dgm:prSet/>
      <dgm:spPr/>
      <dgm:t>
        <a:bodyPr/>
        <a:lstStyle/>
        <a:p>
          <a:endParaRPr lang="ru-RU"/>
        </a:p>
      </dgm:t>
    </dgm:pt>
    <dgm:pt modelId="{22F5979D-9D70-4614-A230-E64A18CEDFB4}" type="sibTrans" cxnId="{90E9F42B-5D85-4AAE-818D-F9AA0BC3398A}">
      <dgm:prSet/>
      <dgm:spPr/>
      <dgm:t>
        <a:bodyPr/>
        <a:lstStyle/>
        <a:p>
          <a:endParaRPr lang="ru-RU"/>
        </a:p>
      </dgm:t>
    </dgm:pt>
    <dgm:pt modelId="{16ACC0F4-CE23-46B1-A432-760376D07FC5}">
      <dgm:prSet phldrT="[Текст]" custT="1"/>
      <dgm:spPr/>
      <dgm:t>
        <a:bodyPr/>
        <a:lstStyle/>
        <a:p>
          <a:r>
            <a:rPr lang="en-US" sz="2800" b="0" i="0" dirty="0" smtClean="0"/>
            <a:t>background-repeat: no-repeat</a:t>
          </a:r>
          <a:endParaRPr lang="ru-RU" sz="2800" dirty="0"/>
        </a:p>
      </dgm:t>
    </dgm:pt>
    <dgm:pt modelId="{2509CEDF-564E-4FF4-B694-B5D33C2F76F3}" type="parTrans" cxnId="{B92A0C57-129B-4B5B-8C47-3B8C26916760}">
      <dgm:prSet/>
      <dgm:spPr/>
      <dgm:t>
        <a:bodyPr/>
        <a:lstStyle/>
        <a:p>
          <a:endParaRPr lang="ru-RU"/>
        </a:p>
      </dgm:t>
    </dgm:pt>
    <dgm:pt modelId="{EAE34FDB-1F12-4A28-8916-0F685D27BEAA}" type="sibTrans" cxnId="{B92A0C57-129B-4B5B-8C47-3B8C26916760}">
      <dgm:prSet/>
      <dgm:spPr/>
      <dgm:t>
        <a:bodyPr/>
        <a:lstStyle/>
        <a:p>
          <a:endParaRPr lang="ru-RU"/>
        </a:p>
      </dgm:t>
    </dgm:pt>
    <dgm:pt modelId="{97CDCBD8-A9F4-4ACE-88EE-4368E9EDB65A}">
      <dgm:prSet phldrT="[Текст]" custT="1"/>
      <dgm:spPr/>
      <dgm:t>
        <a:bodyPr/>
        <a:lstStyle/>
        <a:p>
          <a:r>
            <a:rPr lang="en-US" sz="2800" b="0" i="0" dirty="0" smtClean="0"/>
            <a:t>background-image: </a:t>
          </a:r>
          <a:r>
            <a:rPr lang="en-US" sz="2800" b="0" i="0" dirty="0" err="1" smtClean="0"/>
            <a:t>url</a:t>
          </a:r>
          <a:r>
            <a:rPr lang="en-US" sz="2800" b="0" i="0" dirty="0" smtClean="0"/>
            <a:t>("img_tree.png")</a:t>
          </a:r>
          <a:endParaRPr lang="ru-RU" sz="2800" dirty="0"/>
        </a:p>
      </dgm:t>
    </dgm:pt>
    <dgm:pt modelId="{DF6C7C92-D542-4026-BF1C-A4B149B21D97}" type="parTrans" cxnId="{F5CACEB1-8F43-4B0D-AD99-0D337BCF4830}">
      <dgm:prSet/>
      <dgm:spPr/>
      <dgm:t>
        <a:bodyPr/>
        <a:lstStyle/>
        <a:p>
          <a:endParaRPr lang="ru-RU"/>
        </a:p>
      </dgm:t>
    </dgm:pt>
    <dgm:pt modelId="{471DDEFD-CA87-448F-B8E1-CD724165FC13}" type="sibTrans" cxnId="{F5CACEB1-8F43-4B0D-AD99-0D337BCF4830}">
      <dgm:prSet/>
      <dgm:spPr/>
      <dgm:t>
        <a:bodyPr/>
        <a:lstStyle/>
        <a:p>
          <a:endParaRPr lang="ru-RU"/>
        </a:p>
      </dgm:t>
    </dgm:pt>
    <dgm:pt modelId="{B9F62C81-D232-407C-8F78-C0197FDA7275}">
      <dgm:prSet phldrT="[Текст]" custT="1"/>
      <dgm:spPr/>
      <dgm:t>
        <a:bodyPr/>
        <a:lstStyle/>
        <a:p>
          <a:r>
            <a:rPr lang="en-US" sz="2800" b="0" i="0" dirty="0" smtClean="0"/>
            <a:t>background-position: right top</a:t>
          </a:r>
          <a:endParaRPr lang="ru-RU" sz="2800" dirty="0"/>
        </a:p>
      </dgm:t>
    </dgm:pt>
    <dgm:pt modelId="{F1C38BB9-A008-48AF-83A7-11D5A34E478C}" type="parTrans" cxnId="{9AC90AAF-4A78-40B8-8A3D-1AD59C8A1DB2}">
      <dgm:prSet/>
      <dgm:spPr/>
      <dgm:t>
        <a:bodyPr/>
        <a:lstStyle/>
        <a:p>
          <a:endParaRPr lang="ru-RU"/>
        </a:p>
      </dgm:t>
    </dgm:pt>
    <dgm:pt modelId="{245F2DA1-403B-4776-AA0A-A43CA0A8F224}" type="sibTrans" cxnId="{9AC90AAF-4A78-40B8-8A3D-1AD59C8A1DB2}">
      <dgm:prSet/>
      <dgm:spPr/>
      <dgm:t>
        <a:bodyPr/>
        <a:lstStyle/>
        <a:p>
          <a:endParaRPr lang="ru-RU"/>
        </a:p>
      </dgm:t>
    </dgm:pt>
    <dgm:pt modelId="{EAF70B64-37CB-49F4-96D4-3DEBF7305F72}" type="pres">
      <dgm:prSet presAssocID="{B5E73104-4B4E-4F6C-AC01-F1DBD0855E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13BA41-42AF-4AD0-91E9-F0DBB1E1450C}" type="pres">
      <dgm:prSet presAssocID="{CA75D7C1-DF05-4779-B131-33DF8E272991}" presName="linNode" presStyleCnt="0"/>
      <dgm:spPr/>
    </dgm:pt>
    <dgm:pt modelId="{11E6F644-8C5C-44F3-B369-D3313E6B673E}" type="pres">
      <dgm:prSet presAssocID="{CA75D7C1-DF05-4779-B131-33DF8E272991}" presName="parTx" presStyleLbl="revTx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07785-1DFE-4A3A-A3BE-6F4314D4BEA1}" type="pres">
      <dgm:prSet presAssocID="{CA75D7C1-DF05-4779-B131-33DF8E272991}" presName="bracket" presStyleLbl="parChTrans1D1" presStyleIdx="0" presStyleCnt="1"/>
      <dgm:spPr/>
    </dgm:pt>
    <dgm:pt modelId="{4812B38B-C9A0-4920-9D74-078E05DA2A1D}" type="pres">
      <dgm:prSet presAssocID="{CA75D7C1-DF05-4779-B131-33DF8E272991}" presName="spH" presStyleCnt="0"/>
      <dgm:spPr/>
    </dgm:pt>
    <dgm:pt modelId="{946BF8CC-527A-436C-AB4A-C383B44271F0}" type="pres">
      <dgm:prSet presAssocID="{CA75D7C1-DF05-4779-B131-33DF8E272991}" presName="desTx" presStyleLbl="node1" presStyleIdx="0" presStyleCnt="1" custScaleY="1064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C31202-2A2D-47AA-9912-EAF746F3BCD2}" type="presOf" srcId="{16ACC0F4-CE23-46B1-A432-760376D07FC5}" destId="{946BF8CC-527A-436C-AB4A-C383B44271F0}" srcOrd="0" destOrd="2" presId="urn:diagrams.loki3.com/BracketList+Icon"/>
    <dgm:cxn modelId="{F9BA7664-8FE0-4A06-9295-9DF748C38A99}" type="presOf" srcId="{B5E73104-4B4E-4F6C-AC01-F1DBD0855EAA}" destId="{EAF70B64-37CB-49F4-96D4-3DEBF7305F72}" srcOrd="0" destOrd="0" presId="urn:diagrams.loki3.com/BracketList+Icon"/>
    <dgm:cxn modelId="{53DA0A34-3DA3-480A-BB71-AF0754911009}" type="presOf" srcId="{EFAF3A2E-12C5-4D6F-ABE9-691DCCBF9D04}" destId="{946BF8CC-527A-436C-AB4A-C383B44271F0}" srcOrd="0" destOrd="0" presId="urn:diagrams.loki3.com/BracketList+Icon"/>
    <dgm:cxn modelId="{FAD78F29-014C-4893-A2DA-FF17ADD54380}" type="presOf" srcId="{B9F62C81-D232-407C-8F78-C0197FDA7275}" destId="{946BF8CC-527A-436C-AB4A-C383B44271F0}" srcOrd="0" destOrd="3" presId="urn:diagrams.loki3.com/BracketList+Icon"/>
    <dgm:cxn modelId="{90E9F42B-5D85-4AAE-818D-F9AA0BC3398A}" srcId="{CA75D7C1-DF05-4779-B131-33DF8E272991}" destId="{EFAF3A2E-12C5-4D6F-ABE9-691DCCBF9D04}" srcOrd="0" destOrd="0" parTransId="{78C385AA-DBB3-4A3D-A68C-DB39E8F9BDF6}" sibTransId="{22F5979D-9D70-4614-A230-E64A18CEDFB4}"/>
    <dgm:cxn modelId="{3173701C-75FE-486F-800E-DA3C86F62035}" type="presOf" srcId="{97CDCBD8-A9F4-4ACE-88EE-4368E9EDB65A}" destId="{946BF8CC-527A-436C-AB4A-C383B44271F0}" srcOrd="0" destOrd="1" presId="urn:diagrams.loki3.com/BracketList+Icon"/>
    <dgm:cxn modelId="{04962912-0A42-4603-9199-1FD0494C0028}" type="presOf" srcId="{CA75D7C1-DF05-4779-B131-33DF8E272991}" destId="{11E6F644-8C5C-44F3-B369-D3313E6B673E}" srcOrd="0" destOrd="0" presId="urn:diagrams.loki3.com/BracketList+Icon"/>
    <dgm:cxn modelId="{F5CACEB1-8F43-4B0D-AD99-0D337BCF4830}" srcId="{CA75D7C1-DF05-4779-B131-33DF8E272991}" destId="{97CDCBD8-A9F4-4ACE-88EE-4368E9EDB65A}" srcOrd="1" destOrd="0" parTransId="{DF6C7C92-D542-4026-BF1C-A4B149B21D97}" sibTransId="{471DDEFD-CA87-448F-B8E1-CD724165FC13}"/>
    <dgm:cxn modelId="{B92A0C57-129B-4B5B-8C47-3B8C26916760}" srcId="{CA75D7C1-DF05-4779-B131-33DF8E272991}" destId="{16ACC0F4-CE23-46B1-A432-760376D07FC5}" srcOrd="2" destOrd="0" parTransId="{2509CEDF-564E-4FF4-B694-B5D33C2F76F3}" sibTransId="{EAE34FDB-1F12-4A28-8916-0F685D27BEAA}"/>
    <dgm:cxn modelId="{9AC90AAF-4A78-40B8-8A3D-1AD59C8A1DB2}" srcId="{CA75D7C1-DF05-4779-B131-33DF8E272991}" destId="{B9F62C81-D232-407C-8F78-C0197FDA7275}" srcOrd="3" destOrd="0" parTransId="{F1C38BB9-A008-48AF-83A7-11D5A34E478C}" sibTransId="{245F2DA1-403B-4776-AA0A-A43CA0A8F224}"/>
    <dgm:cxn modelId="{5F5D9F12-C5C5-4D94-94CC-61E530B5A56D}" srcId="{B5E73104-4B4E-4F6C-AC01-F1DBD0855EAA}" destId="{CA75D7C1-DF05-4779-B131-33DF8E272991}" srcOrd="0" destOrd="0" parTransId="{D80E82A7-6FC8-4512-BB0D-2E1E6A082B08}" sibTransId="{DBA32CF2-8F3E-42D5-8250-1F774579875A}"/>
    <dgm:cxn modelId="{865A5AF3-1126-4D2C-A28F-EF113E777D09}" type="presParOf" srcId="{EAF70B64-37CB-49F4-96D4-3DEBF7305F72}" destId="{4913BA41-42AF-4AD0-91E9-F0DBB1E1450C}" srcOrd="0" destOrd="0" presId="urn:diagrams.loki3.com/BracketList+Icon"/>
    <dgm:cxn modelId="{1264F8C3-4380-4A9E-81BB-10BA38ACCEFE}" type="presParOf" srcId="{4913BA41-42AF-4AD0-91E9-F0DBB1E1450C}" destId="{11E6F644-8C5C-44F3-B369-D3313E6B673E}" srcOrd="0" destOrd="0" presId="urn:diagrams.loki3.com/BracketList+Icon"/>
    <dgm:cxn modelId="{8D4ADFFF-FB45-492A-8EBB-097C08185458}" type="presParOf" srcId="{4913BA41-42AF-4AD0-91E9-F0DBB1E1450C}" destId="{0BE07785-1DFE-4A3A-A3BE-6F4314D4BEA1}" srcOrd="1" destOrd="0" presId="urn:diagrams.loki3.com/BracketList+Icon"/>
    <dgm:cxn modelId="{5983DC2A-92A7-4F71-B5C6-51E9C1407F8F}" type="presParOf" srcId="{4913BA41-42AF-4AD0-91E9-F0DBB1E1450C}" destId="{4812B38B-C9A0-4920-9D74-078E05DA2A1D}" srcOrd="2" destOrd="0" presId="urn:diagrams.loki3.com/BracketList+Icon"/>
    <dgm:cxn modelId="{A1E43BFB-87B0-4C17-AE26-FCF485130F12}" type="presParOf" srcId="{4913BA41-42AF-4AD0-91E9-F0DBB1E1450C}" destId="{946BF8CC-527A-436C-AB4A-C383B44271F0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CA940E-D5CA-42F3-819E-1F06A620DD72}" type="doc">
      <dgm:prSet loTypeId="urn:microsoft.com/office/officeart/2005/8/layout/h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50CFE9-8F54-4044-97FC-F652BE626315}">
      <dgm:prSet phldrT="[Текст]"/>
      <dgm:spPr/>
      <dgm:t>
        <a:bodyPr/>
        <a:lstStyle/>
        <a:p>
          <a:r>
            <a:rPr lang="en-US" dirty="0" smtClean="0"/>
            <a:t>display</a:t>
          </a:r>
          <a:endParaRPr lang="ru-RU" dirty="0"/>
        </a:p>
      </dgm:t>
    </dgm:pt>
    <dgm:pt modelId="{E267EF01-2B10-436C-A7BD-4FCA04BEAD07}" type="parTrans" cxnId="{79AADEAD-44C4-493A-9F5F-31EE314D5B74}">
      <dgm:prSet/>
      <dgm:spPr/>
      <dgm:t>
        <a:bodyPr/>
        <a:lstStyle/>
        <a:p>
          <a:endParaRPr lang="ru-RU"/>
        </a:p>
      </dgm:t>
    </dgm:pt>
    <dgm:pt modelId="{8D63FB6E-C204-4A04-8F3E-B6A1AC4EE061}" type="sibTrans" cxnId="{79AADEAD-44C4-493A-9F5F-31EE314D5B74}">
      <dgm:prSet/>
      <dgm:spPr/>
      <dgm:t>
        <a:bodyPr/>
        <a:lstStyle/>
        <a:p>
          <a:endParaRPr lang="ru-RU"/>
        </a:p>
      </dgm:t>
    </dgm:pt>
    <dgm:pt modelId="{5056280D-E34E-42FF-A756-F8B9898F9D09}">
      <dgm:prSet phldrT="[Текст]"/>
      <dgm:spPr/>
      <dgm:t>
        <a:bodyPr/>
        <a:lstStyle/>
        <a:p>
          <a:r>
            <a:rPr lang="en-US" dirty="0" smtClean="0"/>
            <a:t>none</a:t>
          </a:r>
          <a:endParaRPr lang="ru-RU" dirty="0"/>
        </a:p>
      </dgm:t>
    </dgm:pt>
    <dgm:pt modelId="{78C9DDF4-02C1-45DF-B6B1-5A82E0590532}" type="parTrans" cxnId="{52D3C8C9-3A6E-4622-8052-4F11EFE37D45}">
      <dgm:prSet/>
      <dgm:spPr/>
      <dgm:t>
        <a:bodyPr/>
        <a:lstStyle/>
        <a:p>
          <a:endParaRPr lang="ru-RU"/>
        </a:p>
      </dgm:t>
    </dgm:pt>
    <dgm:pt modelId="{BB60E212-A286-4C1F-AAC3-AFE3CA8105EF}" type="sibTrans" cxnId="{52D3C8C9-3A6E-4622-8052-4F11EFE37D45}">
      <dgm:prSet/>
      <dgm:spPr/>
      <dgm:t>
        <a:bodyPr/>
        <a:lstStyle/>
        <a:p>
          <a:endParaRPr lang="ru-RU"/>
        </a:p>
      </dgm:t>
    </dgm:pt>
    <dgm:pt modelId="{8E45A6E0-E22B-4FEA-B651-D83DC758993A}">
      <dgm:prSet phldrT="[Текст]"/>
      <dgm:spPr/>
      <dgm:t>
        <a:bodyPr/>
        <a:lstStyle/>
        <a:p>
          <a:r>
            <a:rPr lang="en-US" dirty="0" smtClean="0"/>
            <a:t> </a:t>
          </a:r>
          <a:r>
            <a:rPr lang="ru-RU" dirty="0" smtClean="0"/>
            <a:t>пространство не резервируется</a:t>
          </a:r>
          <a:endParaRPr lang="ru-RU" dirty="0"/>
        </a:p>
      </dgm:t>
    </dgm:pt>
    <dgm:pt modelId="{FDDD9CE9-BEC4-4C81-88EF-981577C80872}" type="parTrans" cxnId="{1A1A2B62-9247-4BA2-B0C0-E7BFAD2B33BB}">
      <dgm:prSet/>
      <dgm:spPr/>
      <dgm:t>
        <a:bodyPr/>
        <a:lstStyle/>
        <a:p>
          <a:endParaRPr lang="ru-RU"/>
        </a:p>
      </dgm:t>
    </dgm:pt>
    <dgm:pt modelId="{71AE0569-5381-4892-99D2-AEE854ADBE4E}" type="sibTrans" cxnId="{1A1A2B62-9247-4BA2-B0C0-E7BFAD2B33BB}">
      <dgm:prSet/>
      <dgm:spPr/>
      <dgm:t>
        <a:bodyPr/>
        <a:lstStyle/>
        <a:p>
          <a:endParaRPr lang="ru-RU"/>
        </a:p>
      </dgm:t>
    </dgm:pt>
    <dgm:pt modelId="{5CAA640A-5924-451B-9C62-701116B4541A}">
      <dgm:prSet phldrT="[Текст]"/>
      <dgm:spPr/>
      <dgm:t>
        <a:bodyPr/>
        <a:lstStyle/>
        <a:p>
          <a:r>
            <a:rPr lang="en-US" dirty="0" smtClean="0"/>
            <a:t>visibility</a:t>
          </a:r>
          <a:endParaRPr lang="ru-RU" dirty="0"/>
        </a:p>
      </dgm:t>
    </dgm:pt>
    <dgm:pt modelId="{C77F4105-77DA-465F-8FBA-DE8443E6019F}" type="parTrans" cxnId="{E4E4A930-AD14-4A93-894F-F23B519A48BF}">
      <dgm:prSet/>
      <dgm:spPr/>
      <dgm:t>
        <a:bodyPr/>
        <a:lstStyle/>
        <a:p>
          <a:endParaRPr lang="ru-RU"/>
        </a:p>
      </dgm:t>
    </dgm:pt>
    <dgm:pt modelId="{C993F373-7B44-4F6C-A011-F9E811200C69}" type="sibTrans" cxnId="{E4E4A930-AD14-4A93-894F-F23B519A48BF}">
      <dgm:prSet/>
      <dgm:spPr/>
      <dgm:t>
        <a:bodyPr/>
        <a:lstStyle/>
        <a:p>
          <a:endParaRPr lang="ru-RU"/>
        </a:p>
      </dgm:t>
    </dgm:pt>
    <dgm:pt modelId="{31557490-13A8-4D59-80AF-A3D2207F44A5}">
      <dgm:prSet phldrT="[Текст]"/>
      <dgm:spPr/>
      <dgm:t>
        <a:bodyPr/>
        <a:lstStyle/>
        <a:p>
          <a:r>
            <a:rPr lang="en-US" dirty="0" smtClean="0"/>
            <a:t>hidden</a:t>
          </a:r>
          <a:endParaRPr lang="ru-RU" dirty="0"/>
        </a:p>
      </dgm:t>
    </dgm:pt>
    <dgm:pt modelId="{3E6BCD53-CC80-4504-8A41-B130A6291C10}" type="parTrans" cxnId="{12125541-0B72-4F60-8D97-BCFC7C4ABE14}">
      <dgm:prSet/>
      <dgm:spPr/>
      <dgm:t>
        <a:bodyPr/>
        <a:lstStyle/>
        <a:p>
          <a:endParaRPr lang="ru-RU"/>
        </a:p>
      </dgm:t>
    </dgm:pt>
    <dgm:pt modelId="{3F924867-59E7-49E8-8868-E941EF1EDA3E}" type="sibTrans" cxnId="{12125541-0B72-4F60-8D97-BCFC7C4ABE14}">
      <dgm:prSet/>
      <dgm:spPr/>
      <dgm:t>
        <a:bodyPr/>
        <a:lstStyle/>
        <a:p>
          <a:endParaRPr lang="ru-RU"/>
        </a:p>
      </dgm:t>
    </dgm:pt>
    <dgm:pt modelId="{1C41EDB1-919F-4E33-817C-6A2F557F74B6}">
      <dgm:prSet phldrT="[Текст]"/>
      <dgm:spPr/>
      <dgm:t>
        <a:bodyPr/>
        <a:lstStyle/>
        <a:p>
          <a:r>
            <a:rPr lang="ru-RU" dirty="0" smtClean="0"/>
            <a:t>пространство резервируется</a:t>
          </a:r>
          <a:endParaRPr lang="ru-RU" dirty="0"/>
        </a:p>
      </dgm:t>
    </dgm:pt>
    <dgm:pt modelId="{79477CA7-F232-4813-BE35-D0D73AB3DB1D}" type="parTrans" cxnId="{86E7D2B9-EA24-4E65-A92E-762254A21A64}">
      <dgm:prSet/>
      <dgm:spPr/>
      <dgm:t>
        <a:bodyPr/>
        <a:lstStyle/>
        <a:p>
          <a:endParaRPr lang="ru-RU"/>
        </a:p>
      </dgm:t>
    </dgm:pt>
    <dgm:pt modelId="{C1B57F65-6FBA-486F-B809-BBC9AE0A85A5}" type="sibTrans" cxnId="{86E7D2B9-EA24-4E65-A92E-762254A21A64}">
      <dgm:prSet/>
      <dgm:spPr/>
      <dgm:t>
        <a:bodyPr/>
        <a:lstStyle/>
        <a:p>
          <a:endParaRPr lang="ru-RU"/>
        </a:p>
      </dgm:t>
    </dgm:pt>
    <dgm:pt modelId="{F67F8B0A-4EC5-4858-AA1A-F11A1B6841E9}" type="pres">
      <dgm:prSet presAssocID="{3CCA940E-D5CA-42F3-819E-1F06A620DD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E4C597-F9E8-40E6-894E-7F281A7041A6}" type="pres">
      <dgm:prSet presAssocID="{3250CFE9-8F54-4044-97FC-F652BE62631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B88493-DDBB-44B3-8BBC-52262811EEFC}" type="pres">
      <dgm:prSet presAssocID="{8D63FB6E-C204-4A04-8F3E-B6A1AC4EE061}" presName="sibTrans" presStyleCnt="0"/>
      <dgm:spPr/>
    </dgm:pt>
    <dgm:pt modelId="{AB3C5125-352A-4387-B99C-0EFAABAAC14C}" type="pres">
      <dgm:prSet presAssocID="{5CAA640A-5924-451B-9C62-701116B4541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87AFD6-0520-4ACB-BE27-7027583F5BD9}" type="presOf" srcId="{3250CFE9-8F54-4044-97FC-F652BE626315}" destId="{E2E4C597-F9E8-40E6-894E-7F281A7041A6}" srcOrd="0" destOrd="0" presId="urn:microsoft.com/office/officeart/2005/8/layout/hList6"/>
    <dgm:cxn modelId="{E4E4A930-AD14-4A93-894F-F23B519A48BF}" srcId="{3CCA940E-D5CA-42F3-819E-1F06A620DD72}" destId="{5CAA640A-5924-451B-9C62-701116B4541A}" srcOrd="1" destOrd="0" parTransId="{C77F4105-77DA-465F-8FBA-DE8443E6019F}" sibTransId="{C993F373-7B44-4F6C-A011-F9E811200C69}"/>
    <dgm:cxn modelId="{1A1A2B62-9247-4BA2-B0C0-E7BFAD2B33BB}" srcId="{3250CFE9-8F54-4044-97FC-F652BE626315}" destId="{8E45A6E0-E22B-4FEA-B651-D83DC758993A}" srcOrd="1" destOrd="0" parTransId="{FDDD9CE9-BEC4-4C81-88EF-981577C80872}" sibTransId="{71AE0569-5381-4892-99D2-AEE854ADBE4E}"/>
    <dgm:cxn modelId="{94E4FFA8-0FE9-444C-B2EC-463514819BF5}" type="presOf" srcId="{8E45A6E0-E22B-4FEA-B651-D83DC758993A}" destId="{E2E4C597-F9E8-40E6-894E-7F281A7041A6}" srcOrd="0" destOrd="2" presId="urn:microsoft.com/office/officeart/2005/8/layout/hList6"/>
    <dgm:cxn modelId="{12125541-0B72-4F60-8D97-BCFC7C4ABE14}" srcId="{5CAA640A-5924-451B-9C62-701116B4541A}" destId="{31557490-13A8-4D59-80AF-A3D2207F44A5}" srcOrd="0" destOrd="0" parTransId="{3E6BCD53-CC80-4504-8A41-B130A6291C10}" sibTransId="{3F924867-59E7-49E8-8868-E941EF1EDA3E}"/>
    <dgm:cxn modelId="{4B2F29BC-D056-492A-8555-15705E128D5A}" type="presOf" srcId="{3CCA940E-D5CA-42F3-819E-1F06A620DD72}" destId="{F67F8B0A-4EC5-4858-AA1A-F11A1B6841E9}" srcOrd="0" destOrd="0" presId="urn:microsoft.com/office/officeart/2005/8/layout/hList6"/>
    <dgm:cxn modelId="{6D8CC982-F8FF-4AC4-90C5-5A7DD53592F7}" type="presOf" srcId="{31557490-13A8-4D59-80AF-A3D2207F44A5}" destId="{AB3C5125-352A-4387-B99C-0EFAABAAC14C}" srcOrd="0" destOrd="1" presId="urn:microsoft.com/office/officeart/2005/8/layout/hList6"/>
    <dgm:cxn modelId="{79AADEAD-44C4-493A-9F5F-31EE314D5B74}" srcId="{3CCA940E-D5CA-42F3-819E-1F06A620DD72}" destId="{3250CFE9-8F54-4044-97FC-F652BE626315}" srcOrd="0" destOrd="0" parTransId="{E267EF01-2B10-436C-A7BD-4FCA04BEAD07}" sibTransId="{8D63FB6E-C204-4A04-8F3E-B6A1AC4EE061}"/>
    <dgm:cxn modelId="{86E7D2B9-EA24-4E65-A92E-762254A21A64}" srcId="{5CAA640A-5924-451B-9C62-701116B4541A}" destId="{1C41EDB1-919F-4E33-817C-6A2F557F74B6}" srcOrd="1" destOrd="0" parTransId="{79477CA7-F232-4813-BE35-D0D73AB3DB1D}" sibTransId="{C1B57F65-6FBA-486F-B809-BBC9AE0A85A5}"/>
    <dgm:cxn modelId="{D62A8199-A761-43C6-B341-4C825FAC6BC8}" type="presOf" srcId="{5056280D-E34E-42FF-A756-F8B9898F9D09}" destId="{E2E4C597-F9E8-40E6-894E-7F281A7041A6}" srcOrd="0" destOrd="1" presId="urn:microsoft.com/office/officeart/2005/8/layout/hList6"/>
    <dgm:cxn modelId="{52D3C8C9-3A6E-4622-8052-4F11EFE37D45}" srcId="{3250CFE9-8F54-4044-97FC-F652BE626315}" destId="{5056280D-E34E-42FF-A756-F8B9898F9D09}" srcOrd="0" destOrd="0" parTransId="{78C9DDF4-02C1-45DF-B6B1-5A82E0590532}" sibTransId="{BB60E212-A286-4C1F-AAC3-AFE3CA8105EF}"/>
    <dgm:cxn modelId="{2BD06113-63E6-4F6D-AA8E-1388CDA36885}" type="presOf" srcId="{5CAA640A-5924-451B-9C62-701116B4541A}" destId="{AB3C5125-352A-4387-B99C-0EFAABAAC14C}" srcOrd="0" destOrd="0" presId="urn:microsoft.com/office/officeart/2005/8/layout/hList6"/>
    <dgm:cxn modelId="{7D8DA7E8-A088-4AD0-9E5C-08E12D39B03D}" type="presOf" srcId="{1C41EDB1-919F-4E33-817C-6A2F557F74B6}" destId="{AB3C5125-352A-4387-B99C-0EFAABAAC14C}" srcOrd="0" destOrd="2" presId="urn:microsoft.com/office/officeart/2005/8/layout/hList6"/>
    <dgm:cxn modelId="{C57F1DD6-326D-4B60-8873-D5524AEF1E7D}" type="presParOf" srcId="{F67F8B0A-4EC5-4858-AA1A-F11A1B6841E9}" destId="{E2E4C597-F9E8-40E6-894E-7F281A7041A6}" srcOrd="0" destOrd="0" presId="urn:microsoft.com/office/officeart/2005/8/layout/hList6"/>
    <dgm:cxn modelId="{5782D4D9-53BC-4703-95F6-9021EE92286F}" type="presParOf" srcId="{F67F8B0A-4EC5-4858-AA1A-F11A1B6841E9}" destId="{32B88493-DDBB-44B3-8BBC-52262811EEFC}" srcOrd="1" destOrd="0" presId="urn:microsoft.com/office/officeart/2005/8/layout/hList6"/>
    <dgm:cxn modelId="{DA368CCD-A442-44E3-97C0-0572D5327FAB}" type="presParOf" srcId="{F67F8B0A-4EC5-4858-AA1A-F11A1B6841E9}" destId="{AB3C5125-352A-4387-B99C-0EFAABAAC14C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D20D8C-C364-49F8-AAAF-0DA6D13B761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E30E4CA-FEE6-4FA1-B2EF-C2C459773C0E}">
      <dgm:prSet phldrT="[Текст]"/>
      <dgm:spPr/>
      <dgm:t>
        <a:bodyPr/>
        <a:lstStyle/>
        <a:p>
          <a:r>
            <a:rPr lang="ru-RU" dirty="0" smtClean="0"/>
            <a:t>Статическое</a:t>
          </a:r>
          <a:endParaRPr lang="ru-RU" dirty="0"/>
        </a:p>
      </dgm:t>
    </dgm:pt>
    <dgm:pt modelId="{744A1343-132C-472B-A97D-6970E1A3DFFF}" type="parTrans" cxnId="{78B97A5A-DDDF-44DB-BFF5-DED35282178F}">
      <dgm:prSet/>
      <dgm:spPr/>
      <dgm:t>
        <a:bodyPr/>
        <a:lstStyle/>
        <a:p>
          <a:endParaRPr lang="ru-RU"/>
        </a:p>
      </dgm:t>
    </dgm:pt>
    <dgm:pt modelId="{28DED08F-1BD4-48F1-BF0F-CA080C371A0F}" type="sibTrans" cxnId="{78B97A5A-DDDF-44DB-BFF5-DED35282178F}">
      <dgm:prSet/>
      <dgm:spPr/>
      <dgm:t>
        <a:bodyPr/>
        <a:lstStyle/>
        <a:p>
          <a:endParaRPr lang="ru-RU"/>
        </a:p>
      </dgm:t>
    </dgm:pt>
    <dgm:pt modelId="{2A809C6A-89F3-4F16-A463-2764D5CCBEEC}">
      <dgm:prSet phldrT="[Текст]"/>
      <dgm:spPr/>
      <dgm:t>
        <a:bodyPr/>
        <a:lstStyle/>
        <a:p>
          <a:r>
            <a:rPr lang="ru-RU" dirty="0" smtClean="0"/>
            <a:t>Фиксированное</a:t>
          </a:r>
          <a:endParaRPr lang="ru-RU" dirty="0"/>
        </a:p>
      </dgm:t>
    </dgm:pt>
    <dgm:pt modelId="{5E414AC8-68E1-4C89-AEF4-FA5B1FBF0981}" type="parTrans" cxnId="{191F69EE-7644-498A-A69C-B0F8D066E725}">
      <dgm:prSet/>
      <dgm:spPr/>
      <dgm:t>
        <a:bodyPr/>
        <a:lstStyle/>
        <a:p>
          <a:endParaRPr lang="ru-RU"/>
        </a:p>
      </dgm:t>
    </dgm:pt>
    <dgm:pt modelId="{D70E6F99-C9B0-4B57-A111-C83097972DC9}" type="sibTrans" cxnId="{191F69EE-7644-498A-A69C-B0F8D066E725}">
      <dgm:prSet/>
      <dgm:spPr/>
      <dgm:t>
        <a:bodyPr/>
        <a:lstStyle/>
        <a:p>
          <a:endParaRPr lang="ru-RU"/>
        </a:p>
      </dgm:t>
    </dgm:pt>
    <dgm:pt modelId="{C3E35F11-E98C-46B3-8AF3-876F722B958B}">
      <dgm:prSet phldrT="[Текст]"/>
      <dgm:spPr/>
      <dgm:t>
        <a:bodyPr/>
        <a:lstStyle/>
        <a:p>
          <a:r>
            <a:rPr lang="ru-RU" dirty="0" smtClean="0"/>
            <a:t>Относительное</a:t>
          </a:r>
          <a:endParaRPr lang="ru-RU" dirty="0"/>
        </a:p>
      </dgm:t>
    </dgm:pt>
    <dgm:pt modelId="{F572AED6-3611-4ED1-B99E-4CD7F5EA4CC6}" type="parTrans" cxnId="{CEDC850E-4F3E-405A-B257-343328FFD073}">
      <dgm:prSet/>
      <dgm:spPr/>
      <dgm:t>
        <a:bodyPr/>
        <a:lstStyle/>
        <a:p>
          <a:endParaRPr lang="ru-RU"/>
        </a:p>
      </dgm:t>
    </dgm:pt>
    <dgm:pt modelId="{039ABC99-81F0-4F55-84B6-486D014DFA18}" type="sibTrans" cxnId="{CEDC850E-4F3E-405A-B257-343328FFD073}">
      <dgm:prSet/>
      <dgm:spPr/>
      <dgm:t>
        <a:bodyPr/>
        <a:lstStyle/>
        <a:p>
          <a:endParaRPr lang="ru-RU"/>
        </a:p>
      </dgm:t>
    </dgm:pt>
    <dgm:pt modelId="{710B62BA-C59C-4A64-98B5-5EAEB29B9E8A}">
      <dgm:prSet phldrT="[Текст]"/>
      <dgm:spPr/>
      <dgm:t>
        <a:bodyPr/>
        <a:lstStyle/>
        <a:p>
          <a:r>
            <a:rPr lang="ru-RU" dirty="0" smtClean="0"/>
            <a:t>Абсолютное</a:t>
          </a:r>
          <a:endParaRPr lang="ru-RU" dirty="0"/>
        </a:p>
      </dgm:t>
    </dgm:pt>
    <dgm:pt modelId="{E437D31A-26A6-447C-9D14-3AC484179637}" type="parTrans" cxnId="{87F09A01-534D-4950-A2A3-B046B4C363FC}">
      <dgm:prSet/>
      <dgm:spPr/>
      <dgm:t>
        <a:bodyPr/>
        <a:lstStyle/>
        <a:p>
          <a:endParaRPr lang="ru-RU"/>
        </a:p>
      </dgm:t>
    </dgm:pt>
    <dgm:pt modelId="{B2BBA572-0004-4378-8936-141A5AAB9420}" type="sibTrans" cxnId="{87F09A01-534D-4950-A2A3-B046B4C363FC}">
      <dgm:prSet/>
      <dgm:spPr/>
      <dgm:t>
        <a:bodyPr/>
        <a:lstStyle/>
        <a:p>
          <a:endParaRPr lang="ru-RU"/>
        </a:p>
      </dgm:t>
    </dgm:pt>
    <dgm:pt modelId="{022FF3C6-31A4-4BAE-868D-0301AD3F2753}" type="pres">
      <dgm:prSet presAssocID="{37D20D8C-C364-49F8-AAAF-0DA6D13B76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127C26-E4F7-445D-919F-4A5299E2C0B5}" type="pres">
      <dgm:prSet presAssocID="{0E30E4CA-FEE6-4FA1-B2EF-C2C459773C0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EB6DE-A9D4-4E91-BEA0-FA575598BA8E}" type="pres">
      <dgm:prSet presAssocID="{28DED08F-1BD4-48F1-BF0F-CA080C371A0F}" presName="sibTrans" presStyleCnt="0"/>
      <dgm:spPr/>
    </dgm:pt>
    <dgm:pt modelId="{9AEE737D-E4C9-4CDD-84B7-B6E63AB102D3}" type="pres">
      <dgm:prSet presAssocID="{2A809C6A-89F3-4F16-A463-2764D5CCBEE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4F826-1434-42F3-84D4-94475E9E66D5}" type="pres">
      <dgm:prSet presAssocID="{D70E6F99-C9B0-4B57-A111-C83097972DC9}" presName="sibTrans" presStyleCnt="0"/>
      <dgm:spPr/>
    </dgm:pt>
    <dgm:pt modelId="{E087E0AD-8A05-4894-90E7-A1B6ACC1E0A2}" type="pres">
      <dgm:prSet presAssocID="{C3E35F11-E98C-46B3-8AF3-876F722B958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55BE9E-8E11-4BB0-9F3A-F3DC8CFD9262}" type="pres">
      <dgm:prSet presAssocID="{039ABC99-81F0-4F55-84B6-486D014DFA18}" presName="sibTrans" presStyleCnt="0"/>
      <dgm:spPr/>
    </dgm:pt>
    <dgm:pt modelId="{42CEE2DE-5E2A-4556-A2BA-FA5AFCE3010E}" type="pres">
      <dgm:prSet presAssocID="{710B62BA-C59C-4A64-98B5-5EAEB29B9E8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F09A01-534D-4950-A2A3-B046B4C363FC}" srcId="{37D20D8C-C364-49F8-AAAF-0DA6D13B7614}" destId="{710B62BA-C59C-4A64-98B5-5EAEB29B9E8A}" srcOrd="3" destOrd="0" parTransId="{E437D31A-26A6-447C-9D14-3AC484179637}" sibTransId="{B2BBA572-0004-4378-8936-141A5AAB9420}"/>
    <dgm:cxn modelId="{5CB50BA8-D9B4-422D-90A9-4AFE942A7281}" type="presOf" srcId="{0E30E4CA-FEE6-4FA1-B2EF-C2C459773C0E}" destId="{A9127C26-E4F7-445D-919F-4A5299E2C0B5}" srcOrd="0" destOrd="0" presId="urn:microsoft.com/office/officeart/2005/8/layout/default"/>
    <dgm:cxn modelId="{CEDC850E-4F3E-405A-B257-343328FFD073}" srcId="{37D20D8C-C364-49F8-AAAF-0DA6D13B7614}" destId="{C3E35F11-E98C-46B3-8AF3-876F722B958B}" srcOrd="2" destOrd="0" parTransId="{F572AED6-3611-4ED1-B99E-4CD7F5EA4CC6}" sibTransId="{039ABC99-81F0-4F55-84B6-486D014DFA18}"/>
    <dgm:cxn modelId="{78B97A5A-DDDF-44DB-BFF5-DED35282178F}" srcId="{37D20D8C-C364-49F8-AAAF-0DA6D13B7614}" destId="{0E30E4CA-FEE6-4FA1-B2EF-C2C459773C0E}" srcOrd="0" destOrd="0" parTransId="{744A1343-132C-472B-A97D-6970E1A3DFFF}" sibTransId="{28DED08F-1BD4-48F1-BF0F-CA080C371A0F}"/>
    <dgm:cxn modelId="{2513F904-9D43-4DA9-9721-AB1A07DB6265}" type="presOf" srcId="{37D20D8C-C364-49F8-AAAF-0DA6D13B7614}" destId="{022FF3C6-31A4-4BAE-868D-0301AD3F2753}" srcOrd="0" destOrd="0" presId="urn:microsoft.com/office/officeart/2005/8/layout/default"/>
    <dgm:cxn modelId="{06B122A7-79FB-48F1-AB57-E5DCB33D58AA}" type="presOf" srcId="{710B62BA-C59C-4A64-98B5-5EAEB29B9E8A}" destId="{42CEE2DE-5E2A-4556-A2BA-FA5AFCE3010E}" srcOrd="0" destOrd="0" presId="urn:microsoft.com/office/officeart/2005/8/layout/default"/>
    <dgm:cxn modelId="{E8C01DB9-573A-4983-85EF-64611C937E72}" type="presOf" srcId="{2A809C6A-89F3-4F16-A463-2764D5CCBEEC}" destId="{9AEE737D-E4C9-4CDD-84B7-B6E63AB102D3}" srcOrd="0" destOrd="0" presId="urn:microsoft.com/office/officeart/2005/8/layout/default"/>
    <dgm:cxn modelId="{191F69EE-7644-498A-A69C-B0F8D066E725}" srcId="{37D20D8C-C364-49F8-AAAF-0DA6D13B7614}" destId="{2A809C6A-89F3-4F16-A463-2764D5CCBEEC}" srcOrd="1" destOrd="0" parTransId="{5E414AC8-68E1-4C89-AEF4-FA5B1FBF0981}" sibTransId="{D70E6F99-C9B0-4B57-A111-C83097972DC9}"/>
    <dgm:cxn modelId="{755A970E-F4C4-4529-BBD1-6E95F6E45A57}" type="presOf" srcId="{C3E35F11-E98C-46B3-8AF3-876F722B958B}" destId="{E087E0AD-8A05-4894-90E7-A1B6ACC1E0A2}" srcOrd="0" destOrd="0" presId="urn:microsoft.com/office/officeart/2005/8/layout/default"/>
    <dgm:cxn modelId="{C60A782E-D757-479D-975B-B7E31B697A21}" type="presParOf" srcId="{022FF3C6-31A4-4BAE-868D-0301AD3F2753}" destId="{A9127C26-E4F7-445D-919F-4A5299E2C0B5}" srcOrd="0" destOrd="0" presId="urn:microsoft.com/office/officeart/2005/8/layout/default"/>
    <dgm:cxn modelId="{4988C92B-A41D-48EE-9990-B63F8517D01E}" type="presParOf" srcId="{022FF3C6-31A4-4BAE-868D-0301AD3F2753}" destId="{4E7EB6DE-A9D4-4E91-BEA0-FA575598BA8E}" srcOrd="1" destOrd="0" presId="urn:microsoft.com/office/officeart/2005/8/layout/default"/>
    <dgm:cxn modelId="{43A98530-336C-4F7C-BBED-5F293B390E26}" type="presParOf" srcId="{022FF3C6-31A4-4BAE-868D-0301AD3F2753}" destId="{9AEE737D-E4C9-4CDD-84B7-B6E63AB102D3}" srcOrd="2" destOrd="0" presId="urn:microsoft.com/office/officeart/2005/8/layout/default"/>
    <dgm:cxn modelId="{86DAB3CF-6A52-45ED-B318-DD2E0AFD720C}" type="presParOf" srcId="{022FF3C6-31A4-4BAE-868D-0301AD3F2753}" destId="{9084F826-1434-42F3-84D4-94475E9E66D5}" srcOrd="3" destOrd="0" presId="urn:microsoft.com/office/officeart/2005/8/layout/default"/>
    <dgm:cxn modelId="{A96D875D-DDAF-4E10-BEE0-B1D184C3405D}" type="presParOf" srcId="{022FF3C6-31A4-4BAE-868D-0301AD3F2753}" destId="{E087E0AD-8A05-4894-90E7-A1B6ACC1E0A2}" srcOrd="4" destOrd="0" presId="urn:microsoft.com/office/officeart/2005/8/layout/default"/>
    <dgm:cxn modelId="{8F79752C-09D4-43B4-B2D9-71711211773C}" type="presParOf" srcId="{022FF3C6-31A4-4BAE-868D-0301AD3F2753}" destId="{1855BE9E-8E11-4BB0-9F3A-F3DC8CFD9262}" srcOrd="5" destOrd="0" presId="urn:microsoft.com/office/officeart/2005/8/layout/default"/>
    <dgm:cxn modelId="{80608FE8-67CC-45E1-8BF7-46FA74AB920B}" type="presParOf" srcId="{022FF3C6-31A4-4BAE-868D-0301AD3F2753}" destId="{42CEE2DE-5E2A-4556-A2BA-FA5AFCE3010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5146C6-9C5C-4BC9-9102-4F79B08D0A0E}" type="doc">
      <dgm:prSet loTypeId="urn:microsoft.com/office/officeart/2005/8/layout/h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1ABDDF-B72F-4806-964E-D3D016201068}">
      <dgm:prSet phldrT="[Текст]"/>
      <dgm:spPr/>
      <dgm:t>
        <a:bodyPr/>
        <a:lstStyle/>
        <a:p>
          <a:r>
            <a:rPr lang="ru-RU" dirty="0" smtClean="0"/>
            <a:t>2</a:t>
          </a:r>
          <a:r>
            <a:rPr lang="en-US" dirty="0" smtClean="0"/>
            <a:t>D</a:t>
          </a:r>
          <a:endParaRPr lang="ru-RU" dirty="0"/>
        </a:p>
      </dgm:t>
    </dgm:pt>
    <dgm:pt modelId="{DC786F5C-DC88-442F-AFC9-62C9E336CD6C}" type="parTrans" cxnId="{01021C30-8E62-4697-9E59-9E2AFF6478F0}">
      <dgm:prSet/>
      <dgm:spPr/>
      <dgm:t>
        <a:bodyPr/>
        <a:lstStyle/>
        <a:p>
          <a:endParaRPr lang="ru-RU"/>
        </a:p>
      </dgm:t>
    </dgm:pt>
    <dgm:pt modelId="{EC084D7B-D8BD-4F1C-8B8B-AB2DB6C369CA}" type="sibTrans" cxnId="{01021C30-8E62-4697-9E59-9E2AFF6478F0}">
      <dgm:prSet/>
      <dgm:spPr/>
      <dgm:t>
        <a:bodyPr/>
        <a:lstStyle/>
        <a:p>
          <a:endParaRPr lang="ru-RU"/>
        </a:p>
      </dgm:t>
    </dgm:pt>
    <dgm:pt modelId="{B633886A-0552-45FE-88A6-7EC7D712B54A}">
      <dgm:prSet phldrT="[Текст]"/>
      <dgm:spPr/>
      <dgm:t>
        <a:bodyPr/>
        <a:lstStyle/>
        <a:p>
          <a:r>
            <a:rPr lang="en-US" dirty="0" smtClean="0"/>
            <a:t>translate</a:t>
          </a:r>
          <a:endParaRPr lang="ru-RU" dirty="0"/>
        </a:p>
      </dgm:t>
    </dgm:pt>
    <dgm:pt modelId="{FCA4BFFA-74B9-4A9C-88EC-E51BF9D02D3A}" type="parTrans" cxnId="{E646DCFB-C88F-46D7-826E-BDF81014063F}">
      <dgm:prSet/>
      <dgm:spPr/>
      <dgm:t>
        <a:bodyPr/>
        <a:lstStyle/>
        <a:p>
          <a:endParaRPr lang="ru-RU"/>
        </a:p>
      </dgm:t>
    </dgm:pt>
    <dgm:pt modelId="{9D3DA4C1-BF50-4DCD-91CE-4418A82440B4}" type="sibTrans" cxnId="{E646DCFB-C88F-46D7-826E-BDF81014063F}">
      <dgm:prSet/>
      <dgm:spPr/>
      <dgm:t>
        <a:bodyPr/>
        <a:lstStyle/>
        <a:p>
          <a:endParaRPr lang="ru-RU"/>
        </a:p>
      </dgm:t>
    </dgm:pt>
    <dgm:pt modelId="{64FF56CC-9D01-4306-88EB-E9E6D9AB2FD6}">
      <dgm:prSet phldrT="[Текст]"/>
      <dgm:spPr/>
      <dgm:t>
        <a:bodyPr/>
        <a:lstStyle/>
        <a:p>
          <a:r>
            <a:rPr lang="en-US" dirty="0" smtClean="0"/>
            <a:t>rotate</a:t>
          </a:r>
          <a:endParaRPr lang="ru-RU" dirty="0"/>
        </a:p>
      </dgm:t>
    </dgm:pt>
    <dgm:pt modelId="{04025C06-E7A5-471F-92AE-9B299617AC30}" type="parTrans" cxnId="{712B56F7-2823-4FBD-9DF3-84900FB7295D}">
      <dgm:prSet/>
      <dgm:spPr/>
      <dgm:t>
        <a:bodyPr/>
        <a:lstStyle/>
        <a:p>
          <a:endParaRPr lang="ru-RU"/>
        </a:p>
      </dgm:t>
    </dgm:pt>
    <dgm:pt modelId="{6C81A03F-48DA-4B48-B5DC-3667D3322205}" type="sibTrans" cxnId="{712B56F7-2823-4FBD-9DF3-84900FB7295D}">
      <dgm:prSet/>
      <dgm:spPr/>
      <dgm:t>
        <a:bodyPr/>
        <a:lstStyle/>
        <a:p>
          <a:endParaRPr lang="ru-RU"/>
        </a:p>
      </dgm:t>
    </dgm:pt>
    <dgm:pt modelId="{BAC5A60C-CB75-4B2D-9EAD-EFA06C4C87DE}">
      <dgm:prSet phldrT="[Текст]"/>
      <dgm:spPr/>
      <dgm:t>
        <a:bodyPr/>
        <a:lstStyle/>
        <a:p>
          <a:r>
            <a:rPr lang="en-US" dirty="0" smtClean="0"/>
            <a:t>3D</a:t>
          </a:r>
          <a:endParaRPr lang="ru-RU" dirty="0"/>
        </a:p>
      </dgm:t>
    </dgm:pt>
    <dgm:pt modelId="{A56EB6BB-0F6B-4A70-9674-003D967B0BA1}" type="parTrans" cxnId="{4420EC52-6410-446C-83EA-4D8611DF7F9F}">
      <dgm:prSet/>
      <dgm:spPr/>
      <dgm:t>
        <a:bodyPr/>
        <a:lstStyle/>
        <a:p>
          <a:endParaRPr lang="ru-RU"/>
        </a:p>
      </dgm:t>
    </dgm:pt>
    <dgm:pt modelId="{92F3CF80-C6CC-450A-B6D0-4506403CE5FA}" type="sibTrans" cxnId="{4420EC52-6410-446C-83EA-4D8611DF7F9F}">
      <dgm:prSet/>
      <dgm:spPr/>
      <dgm:t>
        <a:bodyPr/>
        <a:lstStyle/>
        <a:p>
          <a:endParaRPr lang="ru-RU"/>
        </a:p>
      </dgm:t>
    </dgm:pt>
    <dgm:pt modelId="{86685919-9C4D-4F66-B5A6-B76929660A49}">
      <dgm:prSet phldrT="[Текст]"/>
      <dgm:spPr/>
      <dgm:t>
        <a:bodyPr/>
        <a:lstStyle/>
        <a:p>
          <a:r>
            <a:rPr lang="en-US" dirty="0" smtClean="0"/>
            <a:t>matrix</a:t>
          </a:r>
          <a:endParaRPr lang="ru-RU" dirty="0"/>
        </a:p>
      </dgm:t>
    </dgm:pt>
    <dgm:pt modelId="{75F00E82-CEBE-4DC5-81AE-30C11E8C5490}" type="parTrans" cxnId="{7975349E-0A03-475E-A67D-B9598A482E7C}">
      <dgm:prSet/>
      <dgm:spPr/>
      <dgm:t>
        <a:bodyPr/>
        <a:lstStyle/>
        <a:p>
          <a:endParaRPr lang="ru-RU"/>
        </a:p>
      </dgm:t>
    </dgm:pt>
    <dgm:pt modelId="{3EEB39F2-45A3-440F-B085-6EAA61E34E20}" type="sibTrans" cxnId="{7975349E-0A03-475E-A67D-B9598A482E7C}">
      <dgm:prSet/>
      <dgm:spPr/>
      <dgm:t>
        <a:bodyPr/>
        <a:lstStyle/>
        <a:p>
          <a:endParaRPr lang="ru-RU"/>
        </a:p>
      </dgm:t>
    </dgm:pt>
    <dgm:pt modelId="{BB0F4177-B466-4534-B406-9DFA98AA9EE6}">
      <dgm:prSet phldrT="[Текст]"/>
      <dgm:spPr/>
      <dgm:t>
        <a:bodyPr/>
        <a:lstStyle/>
        <a:p>
          <a:r>
            <a:rPr lang="en-US" dirty="0" smtClean="0"/>
            <a:t>rotate</a:t>
          </a:r>
          <a:endParaRPr lang="ru-RU" dirty="0"/>
        </a:p>
      </dgm:t>
    </dgm:pt>
    <dgm:pt modelId="{67C7D3D1-87AD-40BF-8220-62C35530A876}" type="parTrans" cxnId="{330FB0ED-459B-409B-8B54-99918676C82C}">
      <dgm:prSet/>
      <dgm:spPr/>
      <dgm:t>
        <a:bodyPr/>
        <a:lstStyle/>
        <a:p>
          <a:endParaRPr lang="ru-RU"/>
        </a:p>
      </dgm:t>
    </dgm:pt>
    <dgm:pt modelId="{855F56C8-7FD8-4929-BAB0-4CAF3E43FE01}" type="sibTrans" cxnId="{330FB0ED-459B-409B-8B54-99918676C82C}">
      <dgm:prSet/>
      <dgm:spPr/>
      <dgm:t>
        <a:bodyPr/>
        <a:lstStyle/>
        <a:p>
          <a:endParaRPr lang="ru-RU"/>
        </a:p>
      </dgm:t>
    </dgm:pt>
    <dgm:pt modelId="{7CA6B47C-6A8E-4518-ABFD-F721C5CE8FCA}">
      <dgm:prSet phldrT="[Текст]"/>
      <dgm:spPr/>
      <dgm:t>
        <a:bodyPr/>
        <a:lstStyle/>
        <a:p>
          <a:r>
            <a:rPr lang="ru-RU" dirty="0" smtClean="0"/>
            <a:t>Переход</a:t>
          </a:r>
          <a:endParaRPr lang="ru-RU" dirty="0"/>
        </a:p>
      </dgm:t>
    </dgm:pt>
    <dgm:pt modelId="{A37069A7-2DAD-4188-88C2-12DB69317601}" type="parTrans" cxnId="{9D200717-04AB-45ED-B94E-4DCB78D808AB}">
      <dgm:prSet/>
      <dgm:spPr/>
      <dgm:t>
        <a:bodyPr/>
        <a:lstStyle/>
        <a:p>
          <a:endParaRPr lang="ru-RU"/>
        </a:p>
      </dgm:t>
    </dgm:pt>
    <dgm:pt modelId="{66974461-9BEF-4298-B001-C6375D296460}" type="sibTrans" cxnId="{9D200717-04AB-45ED-B94E-4DCB78D808AB}">
      <dgm:prSet/>
      <dgm:spPr/>
      <dgm:t>
        <a:bodyPr/>
        <a:lstStyle/>
        <a:p>
          <a:endParaRPr lang="ru-RU"/>
        </a:p>
      </dgm:t>
    </dgm:pt>
    <dgm:pt modelId="{9808A971-F939-4CD4-839D-FA7CF664531F}">
      <dgm:prSet phldrT="[Текст]"/>
      <dgm:spPr/>
      <dgm:t>
        <a:bodyPr/>
        <a:lstStyle/>
        <a:p>
          <a:r>
            <a:rPr lang="ru-RU" dirty="0" smtClean="0"/>
            <a:t>Задержка</a:t>
          </a:r>
          <a:endParaRPr lang="ru-RU" dirty="0"/>
        </a:p>
      </dgm:t>
    </dgm:pt>
    <dgm:pt modelId="{94EB3ED9-0FC0-49AF-A630-E149F951B625}" type="parTrans" cxnId="{68D4E324-8511-44D6-A211-D998471A1B51}">
      <dgm:prSet/>
      <dgm:spPr/>
      <dgm:t>
        <a:bodyPr/>
        <a:lstStyle/>
        <a:p>
          <a:endParaRPr lang="ru-RU"/>
        </a:p>
      </dgm:t>
    </dgm:pt>
    <dgm:pt modelId="{731C7A7D-9110-463D-A1D7-37BCA810255A}" type="sibTrans" cxnId="{68D4E324-8511-44D6-A211-D998471A1B51}">
      <dgm:prSet/>
      <dgm:spPr/>
      <dgm:t>
        <a:bodyPr/>
        <a:lstStyle/>
        <a:p>
          <a:endParaRPr lang="ru-RU"/>
        </a:p>
      </dgm:t>
    </dgm:pt>
    <dgm:pt modelId="{AF710186-E41A-4CA3-850B-519BCE2D990C}">
      <dgm:prSet phldrT="[Текст]"/>
      <dgm:spPr/>
      <dgm:t>
        <a:bodyPr/>
        <a:lstStyle/>
        <a:p>
          <a:r>
            <a:rPr lang="ru-RU" dirty="0" smtClean="0"/>
            <a:t>Скорость</a:t>
          </a:r>
          <a:endParaRPr lang="ru-RU" dirty="0"/>
        </a:p>
      </dgm:t>
    </dgm:pt>
    <dgm:pt modelId="{23483DA4-2011-4264-8806-EA2C0464CED0}" type="parTrans" cxnId="{51A2F912-C5E3-420A-AE25-8BB583811985}">
      <dgm:prSet/>
      <dgm:spPr/>
      <dgm:t>
        <a:bodyPr/>
        <a:lstStyle/>
        <a:p>
          <a:endParaRPr lang="ru-RU"/>
        </a:p>
      </dgm:t>
    </dgm:pt>
    <dgm:pt modelId="{3BBEDBB4-651B-4459-AE9D-6E5F53A10B6A}" type="sibTrans" cxnId="{51A2F912-C5E3-420A-AE25-8BB583811985}">
      <dgm:prSet/>
      <dgm:spPr/>
      <dgm:t>
        <a:bodyPr/>
        <a:lstStyle/>
        <a:p>
          <a:endParaRPr lang="ru-RU"/>
        </a:p>
      </dgm:t>
    </dgm:pt>
    <dgm:pt modelId="{8DB07FE9-B1BB-4AC2-8F86-E6199ABCDC68}">
      <dgm:prSet phldrT="[Текст]"/>
      <dgm:spPr/>
      <dgm:t>
        <a:bodyPr/>
        <a:lstStyle/>
        <a:p>
          <a:r>
            <a:rPr lang="en-US" dirty="0" smtClean="0"/>
            <a:t>scale </a:t>
          </a:r>
          <a:endParaRPr lang="ru-RU" dirty="0"/>
        </a:p>
      </dgm:t>
    </dgm:pt>
    <dgm:pt modelId="{3744B317-6906-4045-8F42-CE61ECF59BC2}" type="parTrans" cxnId="{E4A85EF6-E4C5-4340-B393-46CBC6743163}">
      <dgm:prSet/>
      <dgm:spPr/>
      <dgm:t>
        <a:bodyPr/>
        <a:lstStyle/>
        <a:p>
          <a:endParaRPr lang="ru-RU"/>
        </a:p>
      </dgm:t>
    </dgm:pt>
    <dgm:pt modelId="{E9B190EC-4743-4CD6-8EFE-F5A3A8A50B3C}" type="sibTrans" cxnId="{E4A85EF6-E4C5-4340-B393-46CBC6743163}">
      <dgm:prSet/>
      <dgm:spPr/>
      <dgm:t>
        <a:bodyPr/>
        <a:lstStyle/>
        <a:p>
          <a:endParaRPr lang="ru-RU"/>
        </a:p>
      </dgm:t>
    </dgm:pt>
    <dgm:pt modelId="{A2A4733D-6449-45B0-B546-1967526C2BB1}">
      <dgm:prSet phldrT="[Текст]"/>
      <dgm:spPr/>
      <dgm:t>
        <a:bodyPr/>
        <a:lstStyle/>
        <a:p>
          <a:r>
            <a:rPr lang="en-US" dirty="0" smtClean="0"/>
            <a:t>skew </a:t>
          </a:r>
          <a:endParaRPr lang="ru-RU" dirty="0"/>
        </a:p>
      </dgm:t>
    </dgm:pt>
    <dgm:pt modelId="{1FA73EE8-C66A-4B21-9787-22ECC388399D}" type="parTrans" cxnId="{A6FA37F5-7867-4AF6-B103-BFEC4C3CA669}">
      <dgm:prSet/>
      <dgm:spPr/>
      <dgm:t>
        <a:bodyPr/>
        <a:lstStyle/>
        <a:p>
          <a:endParaRPr lang="ru-RU"/>
        </a:p>
      </dgm:t>
    </dgm:pt>
    <dgm:pt modelId="{BB8DBC96-818C-4359-80CC-C200D8D622EA}" type="sibTrans" cxnId="{A6FA37F5-7867-4AF6-B103-BFEC4C3CA669}">
      <dgm:prSet/>
      <dgm:spPr/>
      <dgm:t>
        <a:bodyPr/>
        <a:lstStyle/>
        <a:p>
          <a:endParaRPr lang="ru-RU"/>
        </a:p>
      </dgm:t>
    </dgm:pt>
    <dgm:pt modelId="{A0FDA74F-D4AD-41EE-9F89-4AE7B6609409}">
      <dgm:prSet phldrT="[Текст]"/>
      <dgm:spPr/>
      <dgm:t>
        <a:bodyPr/>
        <a:lstStyle/>
        <a:p>
          <a:r>
            <a:rPr lang="en-US" dirty="0" smtClean="0"/>
            <a:t>matrix </a:t>
          </a:r>
          <a:endParaRPr lang="ru-RU" dirty="0"/>
        </a:p>
      </dgm:t>
    </dgm:pt>
    <dgm:pt modelId="{AD1BA04B-5CBA-4C09-A438-2BFDED19546B}" type="parTrans" cxnId="{2BDD015D-D94E-4284-B2B0-246DFA1321C4}">
      <dgm:prSet/>
      <dgm:spPr/>
      <dgm:t>
        <a:bodyPr/>
        <a:lstStyle/>
        <a:p>
          <a:endParaRPr lang="ru-RU"/>
        </a:p>
      </dgm:t>
    </dgm:pt>
    <dgm:pt modelId="{806DA6CF-F195-4CD5-BB00-C703DAF781EA}" type="sibTrans" cxnId="{2BDD015D-D94E-4284-B2B0-246DFA1321C4}">
      <dgm:prSet/>
      <dgm:spPr/>
      <dgm:t>
        <a:bodyPr/>
        <a:lstStyle/>
        <a:p>
          <a:endParaRPr lang="ru-RU"/>
        </a:p>
      </dgm:t>
    </dgm:pt>
    <dgm:pt modelId="{CDD49227-3DFF-4EE8-92C8-14C701E33DFB}">
      <dgm:prSet phldrT="[Текст]"/>
      <dgm:spPr/>
      <dgm:t>
        <a:bodyPr/>
        <a:lstStyle/>
        <a:p>
          <a:r>
            <a:rPr lang="en-US" dirty="0" smtClean="0"/>
            <a:t>scale </a:t>
          </a:r>
          <a:endParaRPr lang="ru-RU" dirty="0"/>
        </a:p>
      </dgm:t>
    </dgm:pt>
    <dgm:pt modelId="{D578B7CF-02C3-4030-BB5E-ECEAE68703F5}" type="parTrans" cxnId="{77BB6E97-DDAF-481E-BF86-4901EFF4FECA}">
      <dgm:prSet/>
      <dgm:spPr/>
      <dgm:t>
        <a:bodyPr/>
        <a:lstStyle/>
        <a:p>
          <a:endParaRPr lang="ru-RU"/>
        </a:p>
      </dgm:t>
    </dgm:pt>
    <dgm:pt modelId="{FA37488D-BAA5-4CE9-8349-59115A65A4DB}" type="sibTrans" cxnId="{77BB6E97-DDAF-481E-BF86-4901EFF4FECA}">
      <dgm:prSet/>
      <dgm:spPr/>
      <dgm:t>
        <a:bodyPr/>
        <a:lstStyle/>
        <a:p>
          <a:endParaRPr lang="ru-RU"/>
        </a:p>
      </dgm:t>
    </dgm:pt>
    <dgm:pt modelId="{651595E1-83C5-433A-B214-5EA80BA82C83}">
      <dgm:prSet phldrT="[Текст]"/>
      <dgm:spPr/>
      <dgm:t>
        <a:bodyPr/>
        <a:lstStyle/>
        <a:p>
          <a:r>
            <a:rPr lang="en-US" dirty="0" smtClean="0"/>
            <a:t>perspective</a:t>
          </a:r>
          <a:endParaRPr lang="ru-RU" dirty="0"/>
        </a:p>
      </dgm:t>
    </dgm:pt>
    <dgm:pt modelId="{A68FE743-0AE2-4893-AEFD-3B2A56820983}" type="parTrans" cxnId="{4FEF40F8-F640-4BF4-94CE-12F6C1691E09}">
      <dgm:prSet/>
      <dgm:spPr/>
      <dgm:t>
        <a:bodyPr/>
        <a:lstStyle/>
        <a:p>
          <a:endParaRPr lang="ru-RU"/>
        </a:p>
      </dgm:t>
    </dgm:pt>
    <dgm:pt modelId="{3020E7B9-693F-44FF-83CE-009C1735EE5A}" type="sibTrans" cxnId="{4FEF40F8-F640-4BF4-94CE-12F6C1691E09}">
      <dgm:prSet/>
      <dgm:spPr/>
      <dgm:t>
        <a:bodyPr/>
        <a:lstStyle/>
        <a:p>
          <a:endParaRPr lang="ru-RU"/>
        </a:p>
      </dgm:t>
    </dgm:pt>
    <dgm:pt modelId="{C027C818-6F2E-42F7-8DAA-AFD12751A355}">
      <dgm:prSet phldrT="[Текст]"/>
      <dgm:spPr/>
      <dgm:t>
        <a:bodyPr/>
        <a:lstStyle/>
        <a:p>
          <a:r>
            <a:rPr lang="en-US" dirty="0" smtClean="0"/>
            <a:t>translate  </a:t>
          </a:r>
          <a:endParaRPr lang="ru-RU" dirty="0"/>
        </a:p>
      </dgm:t>
    </dgm:pt>
    <dgm:pt modelId="{18D475A8-2B96-430B-BA16-7ED3A5247A8A}" type="parTrans" cxnId="{7152092F-2C48-4BE7-A0C6-13C4865ECEAD}">
      <dgm:prSet/>
      <dgm:spPr/>
      <dgm:t>
        <a:bodyPr/>
        <a:lstStyle/>
        <a:p>
          <a:endParaRPr lang="ru-RU"/>
        </a:p>
      </dgm:t>
    </dgm:pt>
    <dgm:pt modelId="{AA0EA744-216A-4094-9E01-DB5230F0FE9B}" type="sibTrans" cxnId="{7152092F-2C48-4BE7-A0C6-13C4865ECEAD}">
      <dgm:prSet/>
      <dgm:spPr/>
      <dgm:t>
        <a:bodyPr/>
        <a:lstStyle/>
        <a:p>
          <a:endParaRPr lang="ru-RU"/>
        </a:p>
      </dgm:t>
    </dgm:pt>
    <dgm:pt modelId="{00E573C9-11FE-46F1-8004-322A135E30B5}">
      <dgm:prSet phldrT="[Текст]"/>
      <dgm:spPr/>
      <dgm:t>
        <a:bodyPr/>
        <a:lstStyle/>
        <a:p>
          <a:r>
            <a:rPr lang="ru-RU" dirty="0" smtClean="0"/>
            <a:t>Длительность</a:t>
          </a:r>
          <a:endParaRPr lang="ru-RU" dirty="0"/>
        </a:p>
      </dgm:t>
    </dgm:pt>
    <dgm:pt modelId="{5882CC64-0348-414D-808A-9A9D7A473B30}" type="parTrans" cxnId="{BD1B7408-E035-443C-9ADB-D59CDB1FA0CE}">
      <dgm:prSet/>
      <dgm:spPr/>
      <dgm:t>
        <a:bodyPr/>
        <a:lstStyle/>
        <a:p>
          <a:endParaRPr lang="ru-RU"/>
        </a:p>
      </dgm:t>
    </dgm:pt>
    <dgm:pt modelId="{C1B79239-F062-499F-BEBB-989F6CA7D1E9}" type="sibTrans" cxnId="{BD1B7408-E035-443C-9ADB-D59CDB1FA0CE}">
      <dgm:prSet/>
      <dgm:spPr/>
      <dgm:t>
        <a:bodyPr/>
        <a:lstStyle/>
        <a:p>
          <a:endParaRPr lang="ru-RU"/>
        </a:p>
      </dgm:t>
    </dgm:pt>
    <dgm:pt modelId="{98D5E200-524A-4247-8044-4094836DE16C}">
      <dgm:prSet phldrT="[Текст]"/>
      <dgm:spPr/>
      <dgm:t>
        <a:bodyPr/>
        <a:lstStyle/>
        <a:p>
          <a:r>
            <a:rPr lang="ru-RU" dirty="0" smtClean="0"/>
            <a:t>Свойство</a:t>
          </a:r>
          <a:endParaRPr lang="ru-RU" dirty="0"/>
        </a:p>
      </dgm:t>
    </dgm:pt>
    <dgm:pt modelId="{E7655298-B8C3-476B-B916-805E01BD5BD6}" type="parTrans" cxnId="{C1E71F40-5656-47F3-83CC-E77871C7FFD8}">
      <dgm:prSet/>
      <dgm:spPr/>
      <dgm:t>
        <a:bodyPr/>
        <a:lstStyle/>
        <a:p>
          <a:endParaRPr lang="ru-RU"/>
        </a:p>
      </dgm:t>
    </dgm:pt>
    <dgm:pt modelId="{559FD468-CCE3-4F5E-8A1A-25939D61256A}" type="sibTrans" cxnId="{C1E71F40-5656-47F3-83CC-E77871C7FFD8}">
      <dgm:prSet/>
      <dgm:spPr/>
      <dgm:t>
        <a:bodyPr/>
        <a:lstStyle/>
        <a:p>
          <a:endParaRPr lang="ru-RU"/>
        </a:p>
      </dgm:t>
    </dgm:pt>
    <dgm:pt modelId="{D496E14A-C554-46B1-8220-81086E5F88C4}" type="pres">
      <dgm:prSet presAssocID="{825146C6-9C5C-4BC9-9102-4F79B08D0A0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4D7A53-313C-4100-99CE-99A66F1DFD89}" type="pres">
      <dgm:prSet presAssocID="{7D1ABDDF-B72F-4806-964E-D3D0162010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5CE60-8BC6-4F9A-8514-67FE1DDC6951}" type="pres">
      <dgm:prSet presAssocID="{EC084D7B-D8BD-4F1C-8B8B-AB2DB6C369CA}" presName="sibTrans" presStyleCnt="0"/>
      <dgm:spPr/>
    </dgm:pt>
    <dgm:pt modelId="{96A63F5F-6DBE-4AAB-AE27-41FEB3BF6C3A}" type="pres">
      <dgm:prSet presAssocID="{BAC5A60C-CB75-4B2D-9EAD-EFA06C4C87D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18519-ECF1-4A2B-B46F-D1D3338F93CC}" type="pres">
      <dgm:prSet presAssocID="{92F3CF80-C6CC-450A-B6D0-4506403CE5FA}" presName="sibTrans" presStyleCnt="0"/>
      <dgm:spPr/>
    </dgm:pt>
    <dgm:pt modelId="{459A2AC7-E820-4525-B24D-A9CD3ACEBAA8}" type="pres">
      <dgm:prSet presAssocID="{7CA6B47C-6A8E-4518-ABFD-F721C5CE8F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CC5C97-6F21-469D-B498-C31B61F55BE3}" type="presOf" srcId="{7CA6B47C-6A8E-4518-ABFD-F721C5CE8FCA}" destId="{459A2AC7-E820-4525-B24D-A9CD3ACEBAA8}" srcOrd="0" destOrd="0" presId="urn:microsoft.com/office/officeart/2005/8/layout/hList6"/>
    <dgm:cxn modelId="{E4A85EF6-E4C5-4340-B393-46CBC6743163}" srcId="{7D1ABDDF-B72F-4806-964E-D3D016201068}" destId="{8DB07FE9-B1BB-4AC2-8F86-E6199ABCDC68}" srcOrd="2" destOrd="0" parTransId="{3744B317-6906-4045-8F42-CE61ECF59BC2}" sibTransId="{E9B190EC-4743-4CD6-8EFE-F5A3A8A50B3C}"/>
    <dgm:cxn modelId="{51A2F912-C5E3-420A-AE25-8BB583811985}" srcId="{7CA6B47C-6A8E-4518-ABFD-F721C5CE8FCA}" destId="{AF710186-E41A-4CA3-850B-519BCE2D990C}" srcOrd="2" destOrd="0" parTransId="{23483DA4-2011-4264-8806-EA2C0464CED0}" sibTransId="{3BBEDBB4-651B-4459-AE9D-6E5F53A10B6A}"/>
    <dgm:cxn modelId="{489E11E2-FD9C-46A0-9647-27AE2359DDB4}" type="presOf" srcId="{B633886A-0552-45FE-88A6-7EC7D712B54A}" destId="{E14D7A53-313C-4100-99CE-99A66F1DFD89}" srcOrd="0" destOrd="1" presId="urn:microsoft.com/office/officeart/2005/8/layout/hList6"/>
    <dgm:cxn modelId="{E646DCFB-C88F-46D7-826E-BDF81014063F}" srcId="{7D1ABDDF-B72F-4806-964E-D3D016201068}" destId="{B633886A-0552-45FE-88A6-7EC7D712B54A}" srcOrd="0" destOrd="0" parTransId="{FCA4BFFA-74B9-4A9C-88EC-E51BF9D02D3A}" sibTransId="{9D3DA4C1-BF50-4DCD-91CE-4418A82440B4}"/>
    <dgm:cxn modelId="{2C584EA9-0113-4781-959A-9330FEC69EC8}" type="presOf" srcId="{8DB07FE9-B1BB-4AC2-8F86-E6199ABCDC68}" destId="{E14D7A53-313C-4100-99CE-99A66F1DFD89}" srcOrd="0" destOrd="3" presId="urn:microsoft.com/office/officeart/2005/8/layout/hList6"/>
    <dgm:cxn modelId="{F1806FBC-F9BC-413D-B487-494DAC1218F8}" type="presOf" srcId="{825146C6-9C5C-4BC9-9102-4F79B08D0A0E}" destId="{D496E14A-C554-46B1-8220-81086E5F88C4}" srcOrd="0" destOrd="0" presId="urn:microsoft.com/office/officeart/2005/8/layout/hList6"/>
    <dgm:cxn modelId="{15C0AE8D-066B-4DF3-B3D3-8BF4BEA0AF9C}" type="presOf" srcId="{C027C818-6F2E-42F7-8DAA-AFD12751A355}" destId="{96A63F5F-6DBE-4AAB-AE27-41FEB3BF6C3A}" srcOrd="0" destOrd="5" presId="urn:microsoft.com/office/officeart/2005/8/layout/hList6"/>
    <dgm:cxn modelId="{712B56F7-2823-4FBD-9DF3-84900FB7295D}" srcId="{7D1ABDDF-B72F-4806-964E-D3D016201068}" destId="{64FF56CC-9D01-4306-88EB-E9E6D9AB2FD6}" srcOrd="1" destOrd="0" parTransId="{04025C06-E7A5-471F-92AE-9B299617AC30}" sibTransId="{6C81A03F-48DA-4B48-B5DC-3667D3322205}"/>
    <dgm:cxn modelId="{01021C30-8E62-4697-9E59-9E2AFF6478F0}" srcId="{825146C6-9C5C-4BC9-9102-4F79B08D0A0E}" destId="{7D1ABDDF-B72F-4806-964E-D3D016201068}" srcOrd="0" destOrd="0" parTransId="{DC786F5C-DC88-442F-AFC9-62C9E336CD6C}" sibTransId="{EC084D7B-D8BD-4F1C-8B8B-AB2DB6C369CA}"/>
    <dgm:cxn modelId="{A6FA37F5-7867-4AF6-B103-BFEC4C3CA669}" srcId="{7D1ABDDF-B72F-4806-964E-D3D016201068}" destId="{A2A4733D-6449-45B0-B546-1967526C2BB1}" srcOrd="3" destOrd="0" parTransId="{1FA73EE8-C66A-4B21-9787-22ECC388399D}" sibTransId="{BB8DBC96-818C-4359-80CC-C200D8D622EA}"/>
    <dgm:cxn modelId="{5E4D0812-A522-4B26-8150-8B3CC1C4528D}" type="presOf" srcId="{7D1ABDDF-B72F-4806-964E-D3D016201068}" destId="{E14D7A53-313C-4100-99CE-99A66F1DFD89}" srcOrd="0" destOrd="0" presId="urn:microsoft.com/office/officeart/2005/8/layout/hList6"/>
    <dgm:cxn modelId="{68D4E324-8511-44D6-A211-D998471A1B51}" srcId="{7CA6B47C-6A8E-4518-ABFD-F721C5CE8FCA}" destId="{9808A971-F939-4CD4-839D-FA7CF664531F}" srcOrd="0" destOrd="0" parTransId="{94EB3ED9-0FC0-49AF-A630-E149F951B625}" sibTransId="{731C7A7D-9110-463D-A1D7-37BCA810255A}"/>
    <dgm:cxn modelId="{9D200717-04AB-45ED-B94E-4DCB78D808AB}" srcId="{825146C6-9C5C-4BC9-9102-4F79B08D0A0E}" destId="{7CA6B47C-6A8E-4518-ABFD-F721C5CE8FCA}" srcOrd="2" destOrd="0" parTransId="{A37069A7-2DAD-4188-88C2-12DB69317601}" sibTransId="{66974461-9BEF-4298-B001-C6375D296460}"/>
    <dgm:cxn modelId="{7152092F-2C48-4BE7-A0C6-13C4865ECEAD}" srcId="{BAC5A60C-CB75-4B2D-9EAD-EFA06C4C87DE}" destId="{C027C818-6F2E-42F7-8DAA-AFD12751A355}" srcOrd="4" destOrd="0" parTransId="{18D475A8-2B96-430B-BA16-7ED3A5247A8A}" sibTransId="{AA0EA744-216A-4094-9E01-DB5230F0FE9B}"/>
    <dgm:cxn modelId="{08500BD3-D266-41C6-8880-9A2F6DE91F29}" type="presOf" srcId="{00E573C9-11FE-46F1-8004-322A135E30B5}" destId="{459A2AC7-E820-4525-B24D-A9CD3ACEBAA8}" srcOrd="0" destOrd="2" presId="urn:microsoft.com/office/officeart/2005/8/layout/hList6"/>
    <dgm:cxn modelId="{63A6B059-5F35-4F2D-85DC-439B81E6FDAF}" type="presOf" srcId="{651595E1-83C5-433A-B214-5EA80BA82C83}" destId="{96A63F5F-6DBE-4AAB-AE27-41FEB3BF6C3A}" srcOrd="0" destOrd="4" presId="urn:microsoft.com/office/officeart/2005/8/layout/hList6"/>
    <dgm:cxn modelId="{347583C9-EB13-4849-A5F0-97AD97304292}" type="presOf" srcId="{98D5E200-524A-4247-8044-4094836DE16C}" destId="{459A2AC7-E820-4525-B24D-A9CD3ACEBAA8}" srcOrd="0" destOrd="4" presId="urn:microsoft.com/office/officeart/2005/8/layout/hList6"/>
    <dgm:cxn modelId="{02D86F57-5D19-4A4C-93CA-6B17BF8239C7}" type="presOf" srcId="{64FF56CC-9D01-4306-88EB-E9E6D9AB2FD6}" destId="{E14D7A53-313C-4100-99CE-99A66F1DFD89}" srcOrd="0" destOrd="2" presId="urn:microsoft.com/office/officeart/2005/8/layout/hList6"/>
    <dgm:cxn modelId="{D58EC5EF-B521-43D3-985D-AEB0CA23F5ED}" type="presOf" srcId="{BAC5A60C-CB75-4B2D-9EAD-EFA06C4C87DE}" destId="{96A63F5F-6DBE-4AAB-AE27-41FEB3BF6C3A}" srcOrd="0" destOrd="0" presId="urn:microsoft.com/office/officeart/2005/8/layout/hList6"/>
    <dgm:cxn modelId="{E526C06A-7531-424D-8C30-9976A1FF1023}" type="presOf" srcId="{CDD49227-3DFF-4EE8-92C8-14C701E33DFB}" destId="{96A63F5F-6DBE-4AAB-AE27-41FEB3BF6C3A}" srcOrd="0" destOrd="3" presId="urn:microsoft.com/office/officeart/2005/8/layout/hList6"/>
    <dgm:cxn modelId="{3EC9448C-93A1-4601-A4C1-2D835F6DE989}" type="presOf" srcId="{A2A4733D-6449-45B0-B546-1967526C2BB1}" destId="{E14D7A53-313C-4100-99CE-99A66F1DFD89}" srcOrd="0" destOrd="4" presId="urn:microsoft.com/office/officeart/2005/8/layout/hList6"/>
    <dgm:cxn modelId="{C1E71F40-5656-47F3-83CC-E77871C7FFD8}" srcId="{7CA6B47C-6A8E-4518-ABFD-F721C5CE8FCA}" destId="{98D5E200-524A-4247-8044-4094836DE16C}" srcOrd="3" destOrd="0" parTransId="{E7655298-B8C3-476B-B916-805E01BD5BD6}" sibTransId="{559FD468-CCE3-4F5E-8A1A-25939D61256A}"/>
    <dgm:cxn modelId="{2D662A70-B898-4C0E-B46C-5ABDD5D1904D}" type="presOf" srcId="{AF710186-E41A-4CA3-850B-519BCE2D990C}" destId="{459A2AC7-E820-4525-B24D-A9CD3ACEBAA8}" srcOrd="0" destOrd="3" presId="urn:microsoft.com/office/officeart/2005/8/layout/hList6"/>
    <dgm:cxn modelId="{4FEF40F8-F640-4BF4-94CE-12F6C1691E09}" srcId="{BAC5A60C-CB75-4B2D-9EAD-EFA06C4C87DE}" destId="{651595E1-83C5-433A-B214-5EA80BA82C83}" srcOrd="3" destOrd="0" parTransId="{A68FE743-0AE2-4893-AEFD-3B2A56820983}" sibTransId="{3020E7B9-693F-44FF-83CE-009C1735EE5A}"/>
    <dgm:cxn modelId="{3D154AD8-88BE-4A79-B8FE-58A422FFCB38}" type="presOf" srcId="{A0FDA74F-D4AD-41EE-9F89-4AE7B6609409}" destId="{E14D7A53-313C-4100-99CE-99A66F1DFD89}" srcOrd="0" destOrd="5" presId="urn:microsoft.com/office/officeart/2005/8/layout/hList6"/>
    <dgm:cxn modelId="{2BDD015D-D94E-4284-B2B0-246DFA1321C4}" srcId="{7D1ABDDF-B72F-4806-964E-D3D016201068}" destId="{A0FDA74F-D4AD-41EE-9F89-4AE7B6609409}" srcOrd="4" destOrd="0" parTransId="{AD1BA04B-5CBA-4C09-A438-2BFDED19546B}" sibTransId="{806DA6CF-F195-4CD5-BB00-C703DAF781EA}"/>
    <dgm:cxn modelId="{56B14BA4-FE7B-4722-B35B-97280E74EC27}" type="presOf" srcId="{9808A971-F939-4CD4-839D-FA7CF664531F}" destId="{459A2AC7-E820-4525-B24D-A9CD3ACEBAA8}" srcOrd="0" destOrd="1" presId="urn:microsoft.com/office/officeart/2005/8/layout/hList6"/>
    <dgm:cxn modelId="{7975349E-0A03-475E-A67D-B9598A482E7C}" srcId="{BAC5A60C-CB75-4B2D-9EAD-EFA06C4C87DE}" destId="{86685919-9C4D-4F66-B5A6-B76929660A49}" srcOrd="0" destOrd="0" parTransId="{75F00E82-CEBE-4DC5-81AE-30C11E8C5490}" sibTransId="{3EEB39F2-45A3-440F-B085-6EAA61E34E20}"/>
    <dgm:cxn modelId="{77BB6E97-DDAF-481E-BF86-4901EFF4FECA}" srcId="{BAC5A60C-CB75-4B2D-9EAD-EFA06C4C87DE}" destId="{CDD49227-3DFF-4EE8-92C8-14C701E33DFB}" srcOrd="2" destOrd="0" parTransId="{D578B7CF-02C3-4030-BB5E-ECEAE68703F5}" sibTransId="{FA37488D-BAA5-4CE9-8349-59115A65A4DB}"/>
    <dgm:cxn modelId="{330FB0ED-459B-409B-8B54-99918676C82C}" srcId="{BAC5A60C-CB75-4B2D-9EAD-EFA06C4C87DE}" destId="{BB0F4177-B466-4534-B406-9DFA98AA9EE6}" srcOrd="1" destOrd="0" parTransId="{67C7D3D1-87AD-40BF-8220-62C35530A876}" sibTransId="{855F56C8-7FD8-4929-BAB0-4CAF3E43FE01}"/>
    <dgm:cxn modelId="{BD1B7408-E035-443C-9ADB-D59CDB1FA0CE}" srcId="{7CA6B47C-6A8E-4518-ABFD-F721C5CE8FCA}" destId="{00E573C9-11FE-46F1-8004-322A135E30B5}" srcOrd="1" destOrd="0" parTransId="{5882CC64-0348-414D-808A-9A9D7A473B30}" sibTransId="{C1B79239-F062-499F-BEBB-989F6CA7D1E9}"/>
    <dgm:cxn modelId="{A25BB69E-C69D-4B34-A424-3BFA607EB2D8}" type="presOf" srcId="{BB0F4177-B466-4534-B406-9DFA98AA9EE6}" destId="{96A63F5F-6DBE-4AAB-AE27-41FEB3BF6C3A}" srcOrd="0" destOrd="2" presId="urn:microsoft.com/office/officeart/2005/8/layout/hList6"/>
    <dgm:cxn modelId="{1B59D53E-EFEB-4800-830F-2380D137A4F7}" type="presOf" srcId="{86685919-9C4D-4F66-B5A6-B76929660A49}" destId="{96A63F5F-6DBE-4AAB-AE27-41FEB3BF6C3A}" srcOrd="0" destOrd="1" presId="urn:microsoft.com/office/officeart/2005/8/layout/hList6"/>
    <dgm:cxn modelId="{4420EC52-6410-446C-83EA-4D8611DF7F9F}" srcId="{825146C6-9C5C-4BC9-9102-4F79B08D0A0E}" destId="{BAC5A60C-CB75-4B2D-9EAD-EFA06C4C87DE}" srcOrd="1" destOrd="0" parTransId="{A56EB6BB-0F6B-4A70-9674-003D967B0BA1}" sibTransId="{92F3CF80-C6CC-450A-B6D0-4506403CE5FA}"/>
    <dgm:cxn modelId="{5F8B0C12-9400-4AD1-9B6C-A501FBE69090}" type="presParOf" srcId="{D496E14A-C554-46B1-8220-81086E5F88C4}" destId="{E14D7A53-313C-4100-99CE-99A66F1DFD89}" srcOrd="0" destOrd="0" presId="urn:microsoft.com/office/officeart/2005/8/layout/hList6"/>
    <dgm:cxn modelId="{32AD54CF-C627-4102-ADBE-DE1C544E8459}" type="presParOf" srcId="{D496E14A-C554-46B1-8220-81086E5F88C4}" destId="{A645CE60-8BC6-4F9A-8514-67FE1DDC6951}" srcOrd="1" destOrd="0" presId="urn:microsoft.com/office/officeart/2005/8/layout/hList6"/>
    <dgm:cxn modelId="{4775AED0-144A-4898-8684-21951E03A54D}" type="presParOf" srcId="{D496E14A-C554-46B1-8220-81086E5F88C4}" destId="{96A63F5F-6DBE-4AAB-AE27-41FEB3BF6C3A}" srcOrd="2" destOrd="0" presId="urn:microsoft.com/office/officeart/2005/8/layout/hList6"/>
    <dgm:cxn modelId="{183E8204-3BF8-4892-BD57-97A9BF5EE270}" type="presParOf" srcId="{D496E14A-C554-46B1-8220-81086E5F88C4}" destId="{E2D18519-ECF1-4A2B-B46F-D1D3338F93CC}" srcOrd="3" destOrd="0" presId="urn:microsoft.com/office/officeart/2005/8/layout/hList6"/>
    <dgm:cxn modelId="{0D382B80-3029-42D0-820F-FB58DBDF95B6}" type="presParOf" srcId="{D496E14A-C554-46B1-8220-81086E5F88C4}" destId="{459A2AC7-E820-4525-B24D-A9CD3ACEBAA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8BB82-97C1-4DF9-BCF1-8503AA068D85}">
      <dsp:nvSpPr>
        <dsp:cNvPr id="0" name=""/>
        <dsp:cNvSpPr/>
      </dsp:nvSpPr>
      <dsp:spPr>
        <a:xfrm>
          <a:off x="-4003428" y="-614574"/>
          <a:ext cx="4770860" cy="4770860"/>
        </a:xfrm>
        <a:prstGeom prst="blockArc">
          <a:avLst>
            <a:gd name="adj1" fmla="val 18900000"/>
            <a:gd name="adj2" fmla="val 2700000"/>
            <a:gd name="adj3" fmla="val 453"/>
          </a:avLst>
        </a:pr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936A17-BBCA-4D83-95F0-B481E4CE0272}">
      <dsp:nvSpPr>
        <dsp:cNvPr id="0" name=""/>
        <dsp:cNvSpPr/>
      </dsp:nvSpPr>
      <dsp:spPr>
        <a:xfrm>
          <a:off x="402151" y="272286"/>
          <a:ext cx="6980410" cy="54485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248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i="0" kern="1200" dirty="0" smtClean="0"/>
            <a:t>C</a:t>
          </a:r>
          <a:r>
            <a:rPr lang="en-US" sz="2900" b="0" i="0" kern="1200" dirty="0" smtClean="0"/>
            <a:t>ascading </a:t>
          </a:r>
          <a:r>
            <a:rPr lang="en-US" sz="2900" b="1" i="0" kern="1200" dirty="0" smtClean="0"/>
            <a:t>S</a:t>
          </a:r>
          <a:r>
            <a:rPr lang="en-US" sz="2900" b="0" i="0" kern="1200" dirty="0" smtClean="0"/>
            <a:t>tyle </a:t>
          </a:r>
          <a:r>
            <a:rPr lang="en-US" sz="2900" b="1" i="0" kern="1200" dirty="0" smtClean="0"/>
            <a:t>S</a:t>
          </a:r>
          <a:r>
            <a:rPr lang="en-US" sz="2900" b="0" i="0" kern="1200" dirty="0" smtClean="0"/>
            <a:t>heets</a:t>
          </a:r>
          <a:endParaRPr lang="ru-RU" sz="2900" kern="1200" dirty="0"/>
        </a:p>
      </dsp:txBody>
      <dsp:txXfrm>
        <a:off x="402151" y="272286"/>
        <a:ext cx="6980410" cy="544856"/>
      </dsp:txXfrm>
    </dsp:sp>
    <dsp:sp modelId="{F9DE9276-5267-42A2-AB1D-419422B0E9D7}">
      <dsp:nvSpPr>
        <dsp:cNvPr id="0" name=""/>
        <dsp:cNvSpPr/>
      </dsp:nvSpPr>
      <dsp:spPr>
        <a:xfrm>
          <a:off x="61615" y="204179"/>
          <a:ext cx="681071" cy="6810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46306FE-7BDA-4352-8E90-04950CA27D96}">
      <dsp:nvSpPr>
        <dsp:cNvPr id="0" name=""/>
        <dsp:cNvSpPr/>
      </dsp:nvSpPr>
      <dsp:spPr>
        <a:xfrm>
          <a:off x="714530" y="1089713"/>
          <a:ext cx="6668031" cy="54485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248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HTML 3.2 – </a:t>
          </a:r>
          <a:r>
            <a:rPr lang="ru-RU" sz="2900" kern="1200" dirty="0" smtClean="0"/>
            <a:t>встроенный стиль</a:t>
          </a:r>
          <a:endParaRPr lang="ru-RU" sz="2900" kern="1200" dirty="0"/>
        </a:p>
      </dsp:txBody>
      <dsp:txXfrm>
        <a:off x="714530" y="1089713"/>
        <a:ext cx="6668031" cy="544856"/>
      </dsp:txXfrm>
    </dsp:sp>
    <dsp:sp modelId="{771184F4-A045-440E-9089-067E2E59A9E1}">
      <dsp:nvSpPr>
        <dsp:cNvPr id="0" name=""/>
        <dsp:cNvSpPr/>
      </dsp:nvSpPr>
      <dsp:spPr>
        <a:xfrm>
          <a:off x="373994" y="1021606"/>
          <a:ext cx="681071" cy="6810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F59CEFE-8B1E-48CC-8786-84CA8CB38ECC}">
      <dsp:nvSpPr>
        <dsp:cNvPr id="0" name=""/>
        <dsp:cNvSpPr/>
      </dsp:nvSpPr>
      <dsp:spPr>
        <a:xfrm>
          <a:off x="714530" y="1907141"/>
          <a:ext cx="6668031" cy="54485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248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HTML 4 – </a:t>
          </a:r>
          <a:r>
            <a:rPr lang="ru-RU" sz="2900" kern="1200" dirty="0" smtClean="0"/>
            <a:t>внешний </a:t>
          </a:r>
          <a:r>
            <a:rPr lang="en-US" sz="2900" kern="1200" dirty="0" smtClean="0"/>
            <a:t>CSS</a:t>
          </a:r>
        </a:p>
      </dsp:txBody>
      <dsp:txXfrm>
        <a:off x="714530" y="1907141"/>
        <a:ext cx="6668031" cy="544856"/>
      </dsp:txXfrm>
    </dsp:sp>
    <dsp:sp modelId="{C091A821-DDC9-4B41-8EA9-C5ABDE5DF748}">
      <dsp:nvSpPr>
        <dsp:cNvPr id="0" name=""/>
        <dsp:cNvSpPr/>
      </dsp:nvSpPr>
      <dsp:spPr>
        <a:xfrm>
          <a:off x="373994" y="1839033"/>
          <a:ext cx="681071" cy="6810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34CBAED-7AFC-45CF-A61C-C2CE79244D11}">
      <dsp:nvSpPr>
        <dsp:cNvPr id="0" name=""/>
        <dsp:cNvSpPr/>
      </dsp:nvSpPr>
      <dsp:spPr>
        <a:xfrm>
          <a:off x="402151" y="2724568"/>
          <a:ext cx="6980410" cy="54485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2480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HTML 5 – CSS 3</a:t>
          </a:r>
        </a:p>
      </dsp:txBody>
      <dsp:txXfrm>
        <a:off x="402151" y="2724568"/>
        <a:ext cx="6980410" cy="544856"/>
      </dsp:txXfrm>
    </dsp:sp>
    <dsp:sp modelId="{775A813E-91B5-41B4-9224-2628BEFC4472}">
      <dsp:nvSpPr>
        <dsp:cNvPr id="0" name=""/>
        <dsp:cNvSpPr/>
      </dsp:nvSpPr>
      <dsp:spPr>
        <a:xfrm>
          <a:off x="61615" y="2656461"/>
          <a:ext cx="681071" cy="6810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4FD26-9E37-4344-B783-8220618E4215}">
      <dsp:nvSpPr>
        <dsp:cNvPr id="0" name=""/>
        <dsp:cNvSpPr/>
      </dsp:nvSpPr>
      <dsp:spPr>
        <a:xfrm>
          <a:off x="1678265" y="0"/>
          <a:ext cx="3541712" cy="35417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C23FD-C941-4D69-AF42-F7B54E8B9830}">
      <dsp:nvSpPr>
        <dsp:cNvPr id="0" name=""/>
        <dsp:cNvSpPr/>
      </dsp:nvSpPr>
      <dsp:spPr>
        <a:xfrm>
          <a:off x="3449121" y="354517"/>
          <a:ext cx="2302112" cy="6294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inline</a:t>
          </a:r>
          <a:endParaRPr lang="ru-RU" sz="2700" kern="1200" dirty="0"/>
        </a:p>
      </dsp:txBody>
      <dsp:txXfrm>
        <a:off x="3479850" y="385246"/>
        <a:ext cx="2240654" cy="568025"/>
      </dsp:txXfrm>
    </dsp:sp>
    <dsp:sp modelId="{3B128D63-9852-4DF3-89C1-13C6B9866FB4}">
      <dsp:nvSpPr>
        <dsp:cNvPr id="0" name=""/>
        <dsp:cNvSpPr/>
      </dsp:nvSpPr>
      <dsp:spPr>
        <a:xfrm>
          <a:off x="3449121" y="1062686"/>
          <a:ext cx="2302112" cy="6294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&lt;style&gt;</a:t>
          </a:r>
          <a:endParaRPr lang="ru-RU" sz="2700" kern="1200" dirty="0"/>
        </a:p>
      </dsp:txBody>
      <dsp:txXfrm>
        <a:off x="3479850" y="1093415"/>
        <a:ext cx="2240654" cy="568025"/>
      </dsp:txXfrm>
    </dsp:sp>
    <dsp:sp modelId="{CE41495D-E337-4301-858B-3D118DBDAA19}">
      <dsp:nvSpPr>
        <dsp:cNvPr id="0" name=""/>
        <dsp:cNvSpPr/>
      </dsp:nvSpPr>
      <dsp:spPr>
        <a:xfrm>
          <a:off x="3449121" y="1770856"/>
          <a:ext cx="2302112" cy="6294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Внешний </a:t>
          </a:r>
          <a:r>
            <a:rPr lang="en-US" sz="2700" kern="1200" dirty="0" err="1" smtClean="0"/>
            <a:t>css</a:t>
          </a:r>
          <a:endParaRPr lang="ru-RU" sz="2700" kern="1200" dirty="0"/>
        </a:p>
      </dsp:txBody>
      <dsp:txXfrm>
        <a:off x="3479850" y="1801585"/>
        <a:ext cx="2240654" cy="568025"/>
      </dsp:txXfrm>
    </dsp:sp>
    <dsp:sp modelId="{65D3E058-0DC0-45CE-A77A-AA6269BC2479}">
      <dsp:nvSpPr>
        <dsp:cNvPr id="0" name=""/>
        <dsp:cNvSpPr/>
      </dsp:nvSpPr>
      <dsp:spPr>
        <a:xfrm>
          <a:off x="3449121" y="2479025"/>
          <a:ext cx="2302112" cy="6294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Браузер</a:t>
          </a:r>
          <a:endParaRPr lang="ru-RU" sz="2700" kern="1200" dirty="0"/>
        </a:p>
      </dsp:txBody>
      <dsp:txXfrm>
        <a:off x="3479850" y="2509754"/>
        <a:ext cx="2240654" cy="5680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9D3E6-BDAA-4355-BDF8-758D8D1ECFE7}">
      <dsp:nvSpPr>
        <dsp:cNvPr id="0" name=""/>
        <dsp:cNvSpPr/>
      </dsp:nvSpPr>
      <dsp:spPr>
        <a:xfrm rot="5400000">
          <a:off x="1349330" y="1034779"/>
          <a:ext cx="915172" cy="10418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0B896F-1BEB-4FC2-BA67-D089CFD8B4FE}">
      <dsp:nvSpPr>
        <dsp:cNvPr id="0" name=""/>
        <dsp:cNvSpPr/>
      </dsp:nvSpPr>
      <dsp:spPr>
        <a:xfrm>
          <a:off x="1106865" y="20291"/>
          <a:ext cx="1540612" cy="10783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CSS</a:t>
          </a:r>
          <a:endParaRPr lang="ru-RU" sz="3000" kern="1200" dirty="0"/>
        </a:p>
      </dsp:txBody>
      <dsp:txXfrm>
        <a:off x="1159517" y="72943"/>
        <a:ext cx="1435308" cy="973074"/>
      </dsp:txXfrm>
    </dsp:sp>
    <dsp:sp modelId="{08589F48-5A4C-434E-A0A3-06948FA1BF6E}">
      <dsp:nvSpPr>
        <dsp:cNvPr id="0" name=""/>
        <dsp:cNvSpPr/>
      </dsp:nvSpPr>
      <dsp:spPr>
        <a:xfrm>
          <a:off x="2647477" y="123139"/>
          <a:ext cx="1120494" cy="871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Color, width</a:t>
          </a:r>
          <a:endParaRPr lang="ru-RU" sz="2200" kern="1200" dirty="0"/>
        </a:p>
      </dsp:txBody>
      <dsp:txXfrm>
        <a:off x="2647477" y="123139"/>
        <a:ext cx="1120494" cy="871593"/>
      </dsp:txXfrm>
    </dsp:sp>
    <dsp:sp modelId="{77840BDB-7CBC-4C20-9288-8270C8E8B983}">
      <dsp:nvSpPr>
        <dsp:cNvPr id="0" name=""/>
        <dsp:cNvSpPr/>
      </dsp:nvSpPr>
      <dsp:spPr>
        <a:xfrm rot="5400000">
          <a:off x="2626661" y="2246154"/>
          <a:ext cx="915172" cy="10418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F9CD88B-1B54-4187-9F37-300E38F5125B}">
      <dsp:nvSpPr>
        <dsp:cNvPr id="0" name=""/>
        <dsp:cNvSpPr/>
      </dsp:nvSpPr>
      <dsp:spPr>
        <a:xfrm>
          <a:off x="2384196" y="1231666"/>
          <a:ext cx="1540612" cy="10783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&lt;style&gt;</a:t>
          </a:r>
          <a:endParaRPr lang="ru-RU" sz="3000" kern="1200" dirty="0"/>
        </a:p>
      </dsp:txBody>
      <dsp:txXfrm>
        <a:off x="2436848" y="1284318"/>
        <a:ext cx="1435308" cy="973074"/>
      </dsp:txXfrm>
    </dsp:sp>
    <dsp:sp modelId="{4C0679EC-4AFF-463C-BB45-208475D2CC0F}">
      <dsp:nvSpPr>
        <dsp:cNvPr id="0" name=""/>
        <dsp:cNvSpPr/>
      </dsp:nvSpPr>
      <dsp:spPr>
        <a:xfrm>
          <a:off x="3924808" y="1334514"/>
          <a:ext cx="1120494" cy="871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height</a:t>
          </a:r>
          <a:endParaRPr lang="ru-RU" sz="2200" kern="1200" dirty="0"/>
        </a:p>
      </dsp:txBody>
      <dsp:txXfrm>
        <a:off x="3924808" y="1334514"/>
        <a:ext cx="1120494" cy="871593"/>
      </dsp:txXfrm>
    </dsp:sp>
    <dsp:sp modelId="{64182FBC-4814-4707-804B-0C9B9D6B56C9}">
      <dsp:nvSpPr>
        <dsp:cNvPr id="0" name=""/>
        <dsp:cNvSpPr/>
      </dsp:nvSpPr>
      <dsp:spPr>
        <a:xfrm>
          <a:off x="3661527" y="2443041"/>
          <a:ext cx="1540612" cy="10783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style</a:t>
          </a:r>
          <a:endParaRPr lang="ru-RU" sz="3000" kern="1200" dirty="0"/>
        </a:p>
      </dsp:txBody>
      <dsp:txXfrm>
        <a:off x="3714179" y="2495693"/>
        <a:ext cx="1435308" cy="973074"/>
      </dsp:txXfrm>
    </dsp:sp>
    <dsp:sp modelId="{AD8C0BEA-851E-455D-8129-8E5EAC399E4C}">
      <dsp:nvSpPr>
        <dsp:cNvPr id="0" name=""/>
        <dsp:cNvSpPr/>
      </dsp:nvSpPr>
      <dsp:spPr>
        <a:xfrm>
          <a:off x="5202140" y="2545889"/>
          <a:ext cx="1120494" cy="871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border</a:t>
          </a:r>
          <a:endParaRPr lang="ru-RU" sz="1900" kern="1200" dirty="0"/>
        </a:p>
      </dsp:txBody>
      <dsp:txXfrm>
        <a:off x="5202140" y="2545889"/>
        <a:ext cx="1120494" cy="8715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6F644-8C5C-44F3-B369-D3313E6B673E}">
      <dsp:nvSpPr>
        <dsp:cNvPr id="0" name=""/>
        <dsp:cNvSpPr/>
      </dsp:nvSpPr>
      <dsp:spPr>
        <a:xfrm>
          <a:off x="0" y="1353696"/>
          <a:ext cx="2270760" cy="126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background: #</a:t>
          </a:r>
          <a:r>
            <a:rPr lang="en-US" sz="2800" b="0" i="0" kern="1200" dirty="0" err="1" smtClean="0"/>
            <a:t>ffffff</a:t>
          </a:r>
          <a:r>
            <a:rPr lang="en-US" sz="2800" b="0" i="0" kern="1200" dirty="0" smtClean="0"/>
            <a:t> </a:t>
          </a:r>
          <a:r>
            <a:rPr lang="en-US" sz="2800" b="0" i="0" kern="1200" dirty="0" err="1" smtClean="0"/>
            <a:t>url</a:t>
          </a:r>
          <a:r>
            <a:rPr lang="en-US" sz="2800" b="0" i="0" kern="1200" dirty="0" smtClean="0"/>
            <a:t>("img_tree.png") no-repeat right top;</a:t>
          </a:r>
          <a:endParaRPr lang="ru-RU" sz="2800" kern="1200" dirty="0"/>
        </a:p>
      </dsp:txBody>
      <dsp:txXfrm>
        <a:off x="0" y="1353696"/>
        <a:ext cx="2270760" cy="1267200"/>
      </dsp:txXfrm>
    </dsp:sp>
    <dsp:sp modelId="{0BE07785-1DFE-4A3A-A3BE-6F4314D4BEA1}">
      <dsp:nvSpPr>
        <dsp:cNvPr id="0" name=""/>
        <dsp:cNvSpPr/>
      </dsp:nvSpPr>
      <dsp:spPr>
        <a:xfrm>
          <a:off x="2270759" y="1096296"/>
          <a:ext cx="454152" cy="17820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6BF8CC-527A-436C-AB4A-C383B44271F0}">
      <dsp:nvSpPr>
        <dsp:cNvPr id="0" name=""/>
        <dsp:cNvSpPr/>
      </dsp:nvSpPr>
      <dsp:spPr>
        <a:xfrm>
          <a:off x="2906572" y="1038853"/>
          <a:ext cx="6176467" cy="18968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108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04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i="0" kern="1200" dirty="0" smtClean="0"/>
            <a:t>background-color: #</a:t>
          </a:r>
          <a:r>
            <a:rPr lang="en-US" sz="2800" b="0" i="0" kern="1200" dirty="0" err="1" smtClean="0"/>
            <a:t>ffffff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i="0" kern="1200" dirty="0" smtClean="0"/>
            <a:t>background-image: </a:t>
          </a:r>
          <a:r>
            <a:rPr lang="en-US" sz="2800" b="0" i="0" kern="1200" dirty="0" err="1" smtClean="0"/>
            <a:t>url</a:t>
          </a:r>
          <a:r>
            <a:rPr lang="en-US" sz="2800" b="0" i="0" kern="1200" dirty="0" smtClean="0"/>
            <a:t>("img_tree.png")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i="0" kern="1200" dirty="0" smtClean="0"/>
            <a:t>background-repeat: no-repeat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i="0" kern="1200" dirty="0" smtClean="0"/>
            <a:t>background-position: right top</a:t>
          </a:r>
          <a:endParaRPr lang="ru-RU" sz="2800" kern="1200" dirty="0"/>
        </a:p>
      </dsp:txBody>
      <dsp:txXfrm>
        <a:off x="2906572" y="1038853"/>
        <a:ext cx="6176467" cy="18968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3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50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97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3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1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3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0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5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57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44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4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8977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53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169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0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870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9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67BE4-EAD2-4B92-ABBA-1416FEB8CEAD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63BA-9015-41CA-BB98-1668C78B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92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3schools.com/cssref/sel_firstline.asp" TargetMode="External"/><Relationship Id="rId3" Type="http://schemas.openxmlformats.org/officeDocument/2006/relationships/hyperlink" Target="http://www.w3schools.com/cssref/sel_visited.asp" TargetMode="External"/><Relationship Id="rId7" Type="http://schemas.openxmlformats.org/officeDocument/2006/relationships/hyperlink" Target="http://www.w3schools.com/cssref/sel_firstletter.asp" TargetMode="External"/><Relationship Id="rId2" Type="http://schemas.openxmlformats.org/officeDocument/2006/relationships/hyperlink" Target="http://www.w3schools.com/cssref/sel_link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cssref/sel_focus.asp" TargetMode="External"/><Relationship Id="rId5" Type="http://schemas.openxmlformats.org/officeDocument/2006/relationships/hyperlink" Target="http://www.w3schools.com/cssref/sel_hover.asp" TargetMode="External"/><Relationship Id="rId4" Type="http://schemas.openxmlformats.org/officeDocument/2006/relationships/hyperlink" Target="http://www.w3schools.com/cssref/sel_active.asp" TargetMode="External"/><Relationship Id="rId9" Type="http://schemas.openxmlformats.org/officeDocument/2006/relationships/hyperlink" Target="http://www.w3schools.com/cssref/sel_firstchild.asp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Введение в технологии </a:t>
            </a:r>
            <a:r>
              <a:rPr lang="en-US" dirty="0"/>
              <a:t>W3C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</a:t>
            </a:r>
            <a:r>
              <a:rPr lang="ru-RU" dirty="0" smtClean="0"/>
              <a:t>3. </a:t>
            </a:r>
            <a:r>
              <a:rPr lang="en-US" dirty="0" smtClean="0"/>
              <a:t>CSS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425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501530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74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5656" y="1000329"/>
            <a:ext cx="71192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каскадных таблиц стилей была предложена Хоконом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Виум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 – норвежским ученым и специалистом в области информационных технологий, работавшим в то время на консорциум W3C.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7300" y="2096691"/>
            <a:ext cx="69233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преимуществам использования CSS относятся: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централизованное управление отображением множества документов при помощи одной таблицы стилей;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контроль внешнего вида веб - страниц;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разработанных дизайнерских техник;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использования различных стилей для одного документа, в зависимости от устройства, при помощи которого осуществляется доступ к веб - странице.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43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4834" y="941470"/>
            <a:ext cx="698862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HTML 4.0 помимо CSS утвердил и объектную модель браузера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BOM).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Объектная модель браузера описывает содержимое веб - документа, т.е. сама модель является набором объектов, описывающих указанное содержимое. Поскольку BOM уникальна для каждого браузера, возникали проблемы с межплатформенными приложениями. В конечном итоге, на место объектной модели браузера пришла объектная модель документа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DOM), описывающая стандарт представления веб - страниц в виде набора объектов.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DOM-модели, документ является иерархией.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HTML-тег образует отдельный элемент-узел, каждый фрагмент текста - текстовый элемент, и т.п.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Проще говоря, DOM - это представление документа в виде дерева тегов. Это дерево образуется за счет вложенной структуры тегов плюс текстовые фрагменты страницы, каждый из которых образует отдельный узел.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89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027327"/>
            <a:ext cx="552450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5221" y="626711"/>
            <a:ext cx="4392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&lt;html&gt; </a:t>
            </a:r>
            <a:endParaRPr lang="ru-RU" dirty="0" smtClean="0"/>
          </a:p>
          <a:p>
            <a:r>
              <a:rPr lang="en-US" dirty="0" smtClean="0"/>
              <a:t>   </a:t>
            </a:r>
            <a:r>
              <a:rPr lang="en-US" dirty="0"/>
              <a:t>&lt;head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</a:t>
            </a:r>
            <a:r>
              <a:rPr lang="en-US" dirty="0"/>
              <a:t>&lt;title&gt;            </a:t>
            </a:r>
            <a:r>
              <a:rPr lang="ru-RU" dirty="0"/>
              <a:t>О </a:t>
            </a:r>
            <a:r>
              <a:rPr lang="ru-RU" dirty="0" smtClean="0"/>
              <a:t>лосях</a:t>
            </a:r>
          </a:p>
          <a:p>
            <a:r>
              <a:rPr lang="ru-RU" dirty="0" smtClean="0"/>
              <a:t>        </a:t>
            </a:r>
            <a:r>
              <a:rPr lang="ru-RU" dirty="0"/>
              <a:t>&lt;/</a:t>
            </a:r>
            <a:r>
              <a:rPr lang="en-US" dirty="0"/>
              <a:t>title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&lt;/head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&lt;body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</a:t>
            </a:r>
            <a:r>
              <a:rPr lang="ru-RU" dirty="0"/>
              <a:t>Правда о лосях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</a:t>
            </a:r>
            <a:r>
              <a:rPr lang="ru-RU" dirty="0"/>
              <a:t>&lt;</a:t>
            </a:r>
            <a:r>
              <a:rPr lang="en-US" dirty="0" err="1"/>
              <a:t>ol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    </a:t>
            </a:r>
            <a:r>
              <a:rPr lang="en-US" dirty="0"/>
              <a:t>&lt;li&gt;        </a:t>
            </a:r>
            <a:r>
              <a:rPr lang="en-US" dirty="0" smtClean="0"/>
              <a:t>  </a:t>
            </a:r>
            <a:r>
              <a:rPr lang="ru-RU" dirty="0"/>
              <a:t>Лось - животное </a:t>
            </a:r>
            <a:r>
              <a:rPr lang="ru-RU" dirty="0" smtClean="0"/>
              <a:t>хитрое</a:t>
            </a:r>
          </a:p>
          <a:p>
            <a:r>
              <a:rPr lang="ru-RU" dirty="0" smtClean="0"/>
              <a:t>            </a:t>
            </a:r>
            <a:r>
              <a:rPr lang="ru-RU" dirty="0"/>
              <a:t>&lt;/</a:t>
            </a:r>
            <a:r>
              <a:rPr lang="en-US" dirty="0"/>
              <a:t>li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    </a:t>
            </a:r>
            <a:r>
              <a:rPr lang="en-US" dirty="0"/>
              <a:t>&lt;li&gt;                .. </a:t>
            </a:r>
            <a:r>
              <a:rPr lang="ru-RU" dirty="0"/>
              <a:t>И </a:t>
            </a:r>
            <a:r>
              <a:rPr lang="ru-RU" dirty="0" smtClean="0"/>
              <a:t>коварное</a:t>
            </a:r>
          </a:p>
          <a:p>
            <a:r>
              <a:rPr lang="ru-RU" dirty="0" smtClean="0"/>
              <a:t>            </a:t>
            </a:r>
            <a:r>
              <a:rPr lang="ru-RU" dirty="0"/>
              <a:t>&lt;/</a:t>
            </a:r>
            <a:r>
              <a:rPr lang="en-US" dirty="0"/>
              <a:t>li&gt; </a:t>
            </a:r>
            <a:endParaRPr lang="ru-RU" dirty="0" smtClean="0"/>
          </a:p>
          <a:p>
            <a:r>
              <a:rPr lang="en-US" dirty="0" smtClean="0"/>
              <a:t>       </a:t>
            </a:r>
            <a:r>
              <a:rPr lang="en-US" dirty="0"/>
              <a:t>&lt;/</a:t>
            </a:r>
            <a:r>
              <a:rPr lang="en-US" dirty="0" err="1"/>
              <a:t>ol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&lt;/body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&lt;/</a:t>
            </a:r>
            <a:r>
              <a:rPr lang="en-US" dirty="0"/>
              <a:t>html&gt;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686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</a:t>
            </a:r>
            <a:endParaRPr lang="ru-RU" dirty="0"/>
          </a:p>
        </p:txBody>
      </p:sp>
      <p:pic>
        <p:nvPicPr>
          <p:cNvPr id="1026" name="Picture 2" descr="CSS selecto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12" y="2718816"/>
            <a:ext cx="8000393" cy="167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26336" y="4705365"/>
            <a:ext cx="4449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http://www.w3schools.com/css/css_syntax.asp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75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- &lt;!-- --&gt;</a:t>
            </a:r>
          </a:p>
          <a:p>
            <a:r>
              <a:rPr lang="en-US" dirty="0" smtClean="0"/>
              <a:t>CSS - /* */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346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Селекторы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Элемент – название тега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, h1, table</a:t>
            </a:r>
          </a:p>
          <a:p>
            <a:r>
              <a:rPr lang="ru-RU" dirty="0" smtClean="0"/>
              <a:t>Идентификатор - </a:t>
            </a:r>
            <a:r>
              <a:rPr lang="en-US" dirty="0" smtClean="0"/>
              <a:t>#Id </a:t>
            </a:r>
            <a:r>
              <a:rPr lang="ru-RU" dirty="0" smtClean="0"/>
              <a:t>элемента</a:t>
            </a:r>
          </a:p>
          <a:p>
            <a:pPr lvl="1"/>
            <a:r>
              <a:rPr lang="en-US" dirty="0" smtClean="0"/>
              <a:t>#pass, #nick</a:t>
            </a:r>
          </a:p>
          <a:p>
            <a:r>
              <a:rPr lang="ru-RU" dirty="0" smtClean="0"/>
              <a:t>Класс - </a:t>
            </a:r>
            <a:r>
              <a:rPr lang="en-US" dirty="0" smtClean="0"/>
              <a:t>.</a:t>
            </a:r>
            <a:r>
              <a:rPr lang="ru-RU" dirty="0" smtClean="0"/>
              <a:t>имя класса</a:t>
            </a:r>
          </a:p>
          <a:p>
            <a:pPr lvl="1"/>
            <a:r>
              <a:rPr lang="en-US" dirty="0" smtClean="0"/>
              <a:t>.footer</a:t>
            </a:r>
          </a:p>
          <a:p>
            <a:r>
              <a:rPr lang="en-US" dirty="0"/>
              <a:t> </a:t>
            </a:r>
            <a:r>
              <a:rPr lang="ru-RU" dirty="0" smtClean="0"/>
              <a:t>Групповой селектор</a:t>
            </a:r>
          </a:p>
          <a:p>
            <a:pPr lvl="1"/>
            <a:r>
              <a:rPr lang="en-US" dirty="0" smtClean="0"/>
              <a:t>h2.news,p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87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приоритет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568109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549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Каскадное определение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851245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7513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background-color</a:t>
            </a:r>
            <a:r>
              <a:rPr lang="ru-RU" dirty="0" smtClean="0"/>
              <a:t> – цвет (имя, </a:t>
            </a:r>
            <a:r>
              <a:rPr lang="en-US" dirty="0" err="1" smtClean="0"/>
              <a:t>rgb</a:t>
            </a:r>
            <a:r>
              <a:rPr lang="en-US" dirty="0" smtClean="0"/>
              <a:t>, hex</a:t>
            </a:r>
            <a:r>
              <a:rPr lang="ru-RU" dirty="0" smtClean="0"/>
              <a:t>)</a:t>
            </a:r>
            <a:endParaRPr lang="en-US" dirty="0"/>
          </a:p>
          <a:p>
            <a:r>
              <a:rPr lang="en-US" dirty="0" smtClean="0"/>
              <a:t>background-image</a:t>
            </a:r>
            <a:r>
              <a:rPr lang="ru-RU" dirty="0" smtClean="0"/>
              <a:t> - изображение</a:t>
            </a:r>
            <a:endParaRPr lang="en-US" dirty="0"/>
          </a:p>
          <a:p>
            <a:r>
              <a:rPr lang="en-US" dirty="0" smtClean="0"/>
              <a:t>background-repeat</a:t>
            </a:r>
            <a:r>
              <a:rPr lang="ru-RU" dirty="0" smtClean="0"/>
              <a:t> – порядок заполнения</a:t>
            </a:r>
            <a:endParaRPr lang="en-US" dirty="0"/>
          </a:p>
          <a:p>
            <a:r>
              <a:rPr lang="en-US" dirty="0" smtClean="0"/>
              <a:t>background-attachment</a:t>
            </a:r>
            <a:r>
              <a:rPr lang="ru-RU" dirty="0" smtClean="0"/>
              <a:t> – прокрутка фона</a:t>
            </a:r>
            <a:endParaRPr lang="en-US" dirty="0"/>
          </a:p>
          <a:p>
            <a:r>
              <a:rPr lang="en-US" dirty="0" smtClean="0"/>
              <a:t>background-position - </a:t>
            </a:r>
            <a:r>
              <a:rPr lang="ru-RU" dirty="0" smtClean="0"/>
              <a:t>положение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6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Стенографическая запись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86534"/>
              </p:ext>
            </p:extLst>
          </p:nvPr>
        </p:nvGraphicFramePr>
        <p:xfrm>
          <a:off x="256032" y="1816608"/>
          <a:ext cx="9083040" cy="3974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9652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Цвет – </a:t>
            </a:r>
            <a:r>
              <a:rPr lang="en-US" dirty="0" smtClean="0"/>
              <a:t>color</a:t>
            </a:r>
          </a:p>
          <a:p>
            <a:r>
              <a:rPr lang="ru-RU" dirty="0" smtClean="0"/>
              <a:t>Выравнивание – </a:t>
            </a:r>
            <a:r>
              <a:rPr lang="en-US" dirty="0" smtClean="0"/>
              <a:t>text-align</a:t>
            </a:r>
          </a:p>
          <a:p>
            <a:r>
              <a:rPr lang="ru-RU" dirty="0" smtClean="0"/>
              <a:t>Декорирование – </a:t>
            </a:r>
            <a:r>
              <a:rPr lang="en-US" dirty="0" smtClean="0"/>
              <a:t>text-decoration</a:t>
            </a:r>
          </a:p>
          <a:p>
            <a:r>
              <a:rPr lang="ru-RU" dirty="0" smtClean="0"/>
              <a:t>Трансформация – </a:t>
            </a:r>
            <a:r>
              <a:rPr lang="en-US" dirty="0" smtClean="0"/>
              <a:t>text-transformation</a:t>
            </a:r>
          </a:p>
          <a:p>
            <a:r>
              <a:rPr lang="ru-RU" dirty="0" smtClean="0"/>
              <a:t>Отступ –</a:t>
            </a:r>
            <a:r>
              <a:rPr lang="en-US" dirty="0" smtClean="0"/>
              <a:t> text-indent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263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Шрифт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font-family – </a:t>
            </a:r>
            <a:r>
              <a:rPr lang="ru-RU" dirty="0" smtClean="0"/>
              <a:t>набор шрифтов</a:t>
            </a:r>
          </a:p>
          <a:p>
            <a:r>
              <a:rPr lang="en-US" dirty="0" smtClean="0"/>
              <a:t>font-style – </a:t>
            </a:r>
            <a:r>
              <a:rPr lang="ru-RU" dirty="0" smtClean="0"/>
              <a:t>вариант начертания</a:t>
            </a:r>
          </a:p>
          <a:p>
            <a:r>
              <a:rPr lang="en-US" dirty="0" smtClean="0"/>
              <a:t>font-size</a:t>
            </a:r>
          </a:p>
          <a:p>
            <a:pPr lvl="1"/>
            <a:r>
              <a:rPr lang="en-US" dirty="0" err="1" smtClean="0"/>
              <a:t>px</a:t>
            </a:r>
            <a:endParaRPr lang="en-US" dirty="0" smtClean="0"/>
          </a:p>
          <a:p>
            <a:pPr lvl="1"/>
            <a:r>
              <a:rPr lang="en-US" dirty="0" err="1" smtClean="0"/>
              <a:t>Em</a:t>
            </a:r>
            <a:endParaRPr lang="en-US" dirty="0" smtClean="0"/>
          </a:p>
          <a:p>
            <a:pPr lvl="1"/>
            <a:r>
              <a:rPr lang="en-US" dirty="0" smtClean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008281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a:link – </a:t>
            </a:r>
            <a:r>
              <a:rPr lang="ru-RU" dirty="0" smtClean="0"/>
              <a:t>не посещённая ссылка</a:t>
            </a:r>
          </a:p>
          <a:p>
            <a:r>
              <a:rPr lang="en-US" dirty="0" smtClean="0"/>
              <a:t>a:hover – </a:t>
            </a:r>
            <a:r>
              <a:rPr lang="ru-RU" dirty="0" smtClean="0"/>
              <a:t>ссылка при наведении курсора</a:t>
            </a:r>
          </a:p>
          <a:p>
            <a:r>
              <a:rPr lang="en-US" dirty="0" smtClean="0"/>
              <a:t>a:visited – </a:t>
            </a:r>
            <a:r>
              <a:rPr lang="ru-RU" dirty="0" smtClean="0"/>
              <a:t>посещённая ссылка</a:t>
            </a:r>
          </a:p>
          <a:p>
            <a:r>
              <a:rPr lang="en-US" dirty="0" smtClean="0"/>
              <a:t>a:active – </a:t>
            </a:r>
            <a:r>
              <a:rPr lang="ru-RU" smtClean="0"/>
              <a:t>при нажатии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11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Маркированные</a:t>
            </a:r>
          </a:p>
          <a:p>
            <a:pPr lvl="1"/>
            <a:r>
              <a:rPr lang="ru-RU" dirty="0" smtClean="0"/>
              <a:t>Круг</a:t>
            </a:r>
          </a:p>
          <a:p>
            <a:pPr lvl="1"/>
            <a:r>
              <a:rPr lang="ru-RU" dirty="0" smtClean="0"/>
              <a:t>Квадрат</a:t>
            </a:r>
          </a:p>
          <a:p>
            <a:pPr lvl="1"/>
            <a:r>
              <a:rPr lang="ru-RU" dirty="0" smtClean="0"/>
              <a:t>…</a:t>
            </a:r>
          </a:p>
          <a:p>
            <a:pPr lvl="1"/>
            <a:r>
              <a:rPr lang="ru-RU" dirty="0" smtClean="0"/>
              <a:t>Изображения</a:t>
            </a:r>
          </a:p>
          <a:p>
            <a:r>
              <a:rPr lang="ru-RU" dirty="0" smtClean="0"/>
              <a:t>Нумерованные</a:t>
            </a:r>
          </a:p>
          <a:p>
            <a:pPr lvl="1"/>
            <a:r>
              <a:rPr lang="ru-RU" dirty="0" smtClean="0"/>
              <a:t>Арабские цифры</a:t>
            </a:r>
          </a:p>
          <a:p>
            <a:pPr lvl="1"/>
            <a:r>
              <a:rPr lang="ru-RU" dirty="0" smtClean="0"/>
              <a:t>Римские цифры</a:t>
            </a:r>
          </a:p>
          <a:p>
            <a:pPr lvl="1"/>
            <a:r>
              <a:rPr lang="ru-RU" dirty="0" smtClean="0"/>
              <a:t>Буквенные </a:t>
            </a:r>
            <a:r>
              <a:rPr lang="ru-RU" dirty="0" err="1" smtClean="0"/>
              <a:t>симворлы</a:t>
            </a:r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863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Границы</a:t>
            </a:r>
          </a:p>
          <a:p>
            <a:r>
              <a:rPr lang="ru-RU" dirty="0" smtClean="0"/>
              <a:t>Размеры</a:t>
            </a:r>
          </a:p>
          <a:p>
            <a:r>
              <a:rPr lang="ru-RU" dirty="0" smtClean="0"/>
              <a:t>Отступы</a:t>
            </a:r>
          </a:p>
          <a:p>
            <a:r>
              <a:rPr lang="ru-RU" dirty="0" smtClean="0"/>
              <a:t>Цвет</a:t>
            </a:r>
          </a:p>
          <a:p>
            <a:r>
              <a:rPr lang="ru-RU" dirty="0" smtClean="0"/>
              <a:t>Выравнивание текста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93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Блочная модель </a:t>
            </a:r>
            <a:r>
              <a:rPr lang="en-US" dirty="0" smtClean="0"/>
              <a:t>CSS</a:t>
            </a:r>
            <a:endParaRPr lang="ru-RU" dirty="0"/>
          </a:p>
        </p:txBody>
      </p:sp>
      <p:pic>
        <p:nvPicPr>
          <p:cNvPr id="1026" name="Picture 2" descr="CSS box-mod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999" y="1804417"/>
            <a:ext cx="6481620" cy="349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4416" y="5754624"/>
            <a:ext cx="476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http://www.w3schools.com/css/css_boxmodel.asp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450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Видимость элементов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969529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7568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Позиционирование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066784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8458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Обтекание</a:t>
            </a:r>
            <a:endParaRPr lang="ru-RU" dirty="0"/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60" y="2097088"/>
            <a:ext cx="7551366" cy="3238128"/>
          </a:xfrm>
        </p:spPr>
      </p:pic>
    </p:spTree>
    <p:extLst>
      <p:ext uri="{BB962C8B-B14F-4D97-AF65-F5344CB8AC3E}">
        <p14:creationId xmlns:p14="http://schemas.microsoft.com/office/powerpoint/2010/main" val="2488562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Комбинации селекторов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Вложенные элементы: </a:t>
            </a:r>
            <a:r>
              <a:rPr lang="en-US" dirty="0" smtClean="0"/>
              <a:t>div p</a:t>
            </a:r>
          </a:p>
          <a:p>
            <a:r>
              <a:rPr lang="ru-RU" dirty="0" smtClean="0"/>
              <a:t>Дочерние элементы</a:t>
            </a:r>
            <a:r>
              <a:rPr lang="en-US" dirty="0" smtClean="0"/>
              <a:t>: div &gt; p</a:t>
            </a:r>
            <a:endParaRPr lang="ru-RU" dirty="0" smtClean="0"/>
          </a:p>
          <a:p>
            <a:r>
              <a:rPr lang="ru-RU" dirty="0" smtClean="0"/>
              <a:t>Соседние элементы: </a:t>
            </a:r>
            <a:r>
              <a:rPr lang="en-US" dirty="0" smtClean="0"/>
              <a:t>div + p</a:t>
            </a:r>
          </a:p>
          <a:p>
            <a:r>
              <a:rPr lang="ru-RU" dirty="0" smtClean="0"/>
              <a:t>Элементы на одном уровне: </a:t>
            </a:r>
            <a:r>
              <a:rPr lang="en-US" dirty="0" smtClean="0"/>
              <a:t>div ~ 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755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Псевдоклассы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252152"/>
              </p:ext>
            </p:extLst>
          </p:nvPr>
        </p:nvGraphicFramePr>
        <p:xfrm>
          <a:off x="1011936" y="1713040"/>
          <a:ext cx="7522465" cy="29663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38522"/>
                <a:gridCol w="1209459"/>
                <a:gridCol w="4874484"/>
              </a:tblGrid>
              <a:tr h="1897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Селектор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356" marR="16356" marT="16356" marB="1635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effectLst/>
                        </a:rPr>
                        <a:t>Пример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356" marR="16356" marT="16356" marB="16356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Что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 означает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356" marR="16356" marT="16356" marB="16356"/>
                </a:tc>
              </a:tr>
              <a:tr h="233352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2"/>
                        </a:rPr>
                        <a:t>:link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a:link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Все не посещённые</a:t>
                      </a:r>
                      <a:r>
                        <a:rPr lang="ru-RU" sz="1400" baseline="0" dirty="0" smtClean="0">
                          <a:effectLst/>
                        </a:rPr>
                        <a:t> ссылки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233352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3"/>
                        </a:rPr>
                        <a:t>:visited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a:visited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Все посещённые</a:t>
                      </a:r>
                      <a:r>
                        <a:rPr lang="ru-RU" sz="1400" baseline="0" dirty="0" smtClean="0">
                          <a:effectLst/>
                        </a:rPr>
                        <a:t> ссылки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233352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4"/>
                        </a:rPr>
                        <a:t>:active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a:active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Все активные ссылки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233352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5"/>
                        </a:rPr>
                        <a:t>:hover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a:hover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+mn-lt"/>
                          <a:cs typeface="+mn-cs"/>
                        </a:rPr>
                        <a:t>Ссылка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cs typeface="+mn-cs"/>
                        </a:rPr>
                        <a:t> на которую наведен курсор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390373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6"/>
                        </a:rPr>
                        <a:t>:focus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input:focus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Выбранный</a:t>
                      </a:r>
                      <a:r>
                        <a:rPr lang="ru-RU" sz="1400" baseline="0" dirty="0" smtClean="0">
                          <a:effectLst/>
                        </a:rPr>
                        <a:t> элемент ввода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390373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7"/>
                        </a:rPr>
                        <a:t>::first-letter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p::first-letter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+mn-lt"/>
                          <a:cs typeface="+mn-cs"/>
                        </a:rPr>
                        <a:t>Первая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cs typeface="+mn-cs"/>
                        </a:rPr>
                        <a:t> буква всех абзацев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390373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8"/>
                        </a:rPr>
                        <a:t>::first-line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p::first-line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  <a:latin typeface="+mn-lt"/>
                          <a:cs typeface="+mn-cs"/>
                        </a:rPr>
                        <a:t>Первая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cs typeface="+mn-cs"/>
                        </a:rPr>
                        <a:t> строка всех абзацев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  <a:tr h="390373"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  <a:hlinkClick r:id="rId9"/>
                        </a:rPr>
                        <a:t>:first-child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>
                          <a:effectLst/>
                        </a:rPr>
                        <a:t>p:first-child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 smtClean="0">
                          <a:effectLst/>
                        </a:rPr>
                        <a:t>Первый абзац</a:t>
                      </a:r>
                      <a:r>
                        <a:rPr lang="ru-RU" sz="1400" baseline="0" dirty="0" smtClean="0">
                          <a:effectLst/>
                        </a:rPr>
                        <a:t> в контейнере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261" marR="27261" marT="38165" marB="3816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997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Селекторы атрибутов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[attribute] </a:t>
            </a:r>
            <a:r>
              <a:rPr lang="ru-RU" dirty="0" smtClean="0"/>
              <a:t>– все элементы с определенным атрибутом</a:t>
            </a:r>
          </a:p>
          <a:p>
            <a:r>
              <a:rPr lang="en-US" dirty="0"/>
              <a:t>[</a:t>
            </a:r>
            <a:r>
              <a:rPr lang="en-US" dirty="0" smtClean="0"/>
              <a:t>attribute=value]</a:t>
            </a:r>
            <a:r>
              <a:rPr lang="ru-RU" dirty="0" smtClean="0"/>
              <a:t> – все элементы с определенным значением атрибута</a:t>
            </a:r>
          </a:p>
          <a:p>
            <a:r>
              <a:rPr lang="en-US" dirty="0">
                <a:solidFill>
                  <a:srgbClr val="FFFF00"/>
                </a:solidFill>
              </a:rPr>
              <a:t>[attribute~=value] </a:t>
            </a:r>
            <a:r>
              <a:rPr lang="ru-RU" dirty="0" smtClean="0">
                <a:solidFill>
                  <a:srgbClr val="FFFF00"/>
                </a:solidFill>
              </a:rPr>
              <a:t> - значение атрибута содержит </a:t>
            </a:r>
            <a:r>
              <a:rPr lang="en-US" dirty="0" smtClean="0">
                <a:solidFill>
                  <a:srgbClr val="FFFF00"/>
                </a:solidFill>
              </a:rPr>
              <a:t>value</a:t>
            </a:r>
          </a:p>
          <a:p>
            <a:r>
              <a:rPr lang="en-US" dirty="0">
                <a:solidFill>
                  <a:srgbClr val="FFFF00"/>
                </a:solidFill>
              </a:rPr>
              <a:t>[attribute|=value</a:t>
            </a:r>
            <a:r>
              <a:rPr lang="en-US" dirty="0" smtClean="0">
                <a:solidFill>
                  <a:srgbClr val="FFFF00"/>
                </a:solidFill>
              </a:rPr>
              <a:t>] - </a:t>
            </a:r>
            <a:r>
              <a:rPr lang="ru-RU" dirty="0">
                <a:solidFill>
                  <a:srgbClr val="FFFF00"/>
                </a:solidFill>
              </a:rPr>
              <a:t>значение атрибута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начинается с </a:t>
            </a:r>
            <a:r>
              <a:rPr lang="en-US" dirty="0" smtClean="0">
                <a:solidFill>
                  <a:srgbClr val="FFFF00"/>
                </a:solidFill>
              </a:rPr>
              <a:t>value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[</a:t>
            </a:r>
            <a:r>
              <a:rPr lang="en-US" dirty="0"/>
              <a:t>attribute^=value]  - </a:t>
            </a:r>
            <a:r>
              <a:rPr lang="ru-RU" dirty="0"/>
              <a:t>значение атрибута </a:t>
            </a:r>
            <a:r>
              <a:rPr lang="en-US" dirty="0"/>
              <a:t> </a:t>
            </a:r>
            <a:r>
              <a:rPr lang="ru-RU" dirty="0"/>
              <a:t>начинается с </a:t>
            </a:r>
            <a:r>
              <a:rPr lang="en-US" dirty="0"/>
              <a:t>value</a:t>
            </a:r>
            <a:endParaRPr lang="ru-RU" dirty="0"/>
          </a:p>
          <a:p>
            <a:r>
              <a:rPr lang="en-US" dirty="0"/>
              <a:t>[attribute$=value] </a:t>
            </a:r>
            <a:r>
              <a:rPr lang="ru-RU" dirty="0"/>
              <a:t> значение атрибута </a:t>
            </a:r>
            <a:r>
              <a:rPr lang="en-US" dirty="0"/>
              <a:t> </a:t>
            </a:r>
            <a:r>
              <a:rPr lang="ru-RU" dirty="0" smtClean="0"/>
              <a:t>оканчивается </a:t>
            </a:r>
            <a:r>
              <a:rPr lang="en-US" dirty="0" smtClean="0"/>
              <a:t>value</a:t>
            </a:r>
            <a:endParaRPr lang="ru-RU" dirty="0" smtClean="0"/>
          </a:p>
          <a:p>
            <a:r>
              <a:rPr lang="en-US" dirty="0"/>
              <a:t>[attribute*=value</a:t>
            </a:r>
            <a:r>
              <a:rPr lang="en-US" dirty="0" smtClean="0"/>
              <a:t>]</a:t>
            </a:r>
            <a:r>
              <a:rPr lang="ru-RU" dirty="0" smtClean="0"/>
              <a:t> - </a:t>
            </a:r>
            <a:r>
              <a:rPr lang="ru-RU" dirty="0"/>
              <a:t>значение атрибута содержит </a:t>
            </a:r>
            <a:r>
              <a:rPr lang="en-US" dirty="0"/>
              <a:t>value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3040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Границы</a:t>
            </a:r>
          </a:p>
          <a:p>
            <a:r>
              <a:rPr lang="ru-RU" dirty="0" smtClean="0"/>
              <a:t>Фон</a:t>
            </a:r>
          </a:p>
          <a:p>
            <a:r>
              <a:rPr lang="ru-RU" dirty="0" smtClean="0"/>
              <a:t>Градиент</a:t>
            </a:r>
          </a:p>
          <a:p>
            <a:r>
              <a:rPr lang="ru-RU" dirty="0" smtClean="0"/>
              <a:t>Текстовые эффекты</a:t>
            </a:r>
          </a:p>
          <a:p>
            <a:r>
              <a:rPr lang="ru-RU" dirty="0" smtClean="0"/>
              <a:t>Трансформации</a:t>
            </a:r>
          </a:p>
          <a:p>
            <a:r>
              <a:rPr lang="ru-RU" dirty="0" smtClean="0"/>
              <a:t>Анимация</a:t>
            </a:r>
          </a:p>
          <a:p>
            <a:r>
              <a:rPr lang="ru-RU" dirty="0" smtClean="0"/>
              <a:t>Колонки</a:t>
            </a:r>
          </a:p>
          <a:p>
            <a:r>
              <a:rPr lang="ru-RU" dirty="0" smtClean="0"/>
              <a:t>Интерфейс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383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Границы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Радиус закругления границы</a:t>
            </a:r>
          </a:p>
          <a:p>
            <a:r>
              <a:rPr lang="ru-RU" dirty="0" smtClean="0"/>
              <a:t>Тень границы</a:t>
            </a:r>
          </a:p>
          <a:p>
            <a:r>
              <a:rPr lang="ru-RU" dirty="0" smtClean="0"/>
              <a:t>Изображение как граница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253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Размер изображение</a:t>
            </a:r>
          </a:p>
          <a:p>
            <a:r>
              <a:rPr lang="ru-RU" dirty="0" smtClean="0"/>
              <a:t>Расположение</a:t>
            </a:r>
          </a:p>
          <a:p>
            <a:r>
              <a:rPr lang="ru-RU" dirty="0" smtClean="0"/>
              <a:t>Градиент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416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Текстовые </a:t>
            </a:r>
            <a:r>
              <a:rPr lang="ru-RU" dirty="0" smtClean="0"/>
              <a:t>эффекты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Тень</a:t>
            </a:r>
          </a:p>
          <a:p>
            <a:r>
              <a:rPr lang="ru-RU" dirty="0" smtClean="0"/>
              <a:t>Перенос по словам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367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Трансформации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770488"/>
              </p:ext>
            </p:extLst>
          </p:nvPr>
        </p:nvGraphicFramePr>
        <p:xfrm>
          <a:off x="855663" y="2249488"/>
          <a:ext cx="74295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6974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123</TotalTime>
  <Words>674</Words>
  <Application>Microsoft Office PowerPoint</Application>
  <PresentationFormat>Экран (4:3)</PresentationFormat>
  <Paragraphs>205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Контур</vt:lpstr>
      <vt:lpstr>Введение в технологии W3C</vt:lpstr>
      <vt:lpstr>CSS</vt:lpstr>
      <vt:lpstr>Презентация PowerPoint</vt:lpstr>
      <vt:lpstr>Презентация PowerPoint</vt:lpstr>
      <vt:lpstr>Презентация PowerPoint</vt:lpstr>
      <vt:lpstr>структура</vt:lpstr>
      <vt:lpstr>комментарии</vt:lpstr>
      <vt:lpstr>Селекторы</vt:lpstr>
      <vt:lpstr>приоритет</vt:lpstr>
      <vt:lpstr>Каскадное определение</vt:lpstr>
      <vt:lpstr>фон</vt:lpstr>
      <vt:lpstr>Стенографическая запись</vt:lpstr>
      <vt:lpstr>Текст</vt:lpstr>
      <vt:lpstr>Шрифт</vt:lpstr>
      <vt:lpstr>ссылки</vt:lpstr>
      <vt:lpstr>списки</vt:lpstr>
      <vt:lpstr>Таблицы</vt:lpstr>
      <vt:lpstr>Блочная модель CSS</vt:lpstr>
      <vt:lpstr>Видимость элементов</vt:lpstr>
      <vt:lpstr>Позиционирование</vt:lpstr>
      <vt:lpstr>Обтекание</vt:lpstr>
      <vt:lpstr>Комбинации селекторов</vt:lpstr>
      <vt:lpstr>Псевдоклассы</vt:lpstr>
      <vt:lpstr>Селекторы атрибутов</vt:lpstr>
      <vt:lpstr>CSS 3</vt:lpstr>
      <vt:lpstr>Границы</vt:lpstr>
      <vt:lpstr>Фон</vt:lpstr>
      <vt:lpstr>Текстовые эффекты</vt:lpstr>
      <vt:lpstr>Трансформации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технологии W3C</dc:title>
  <dc:creator>Виктор Мокеров</dc:creator>
  <cp:lastModifiedBy>Алия Уркумбаева</cp:lastModifiedBy>
  <cp:revision>13</cp:revision>
  <dcterms:created xsi:type="dcterms:W3CDTF">2014-09-18T13:25:42Z</dcterms:created>
  <dcterms:modified xsi:type="dcterms:W3CDTF">2018-02-05T02:55:30Z</dcterms:modified>
</cp:coreProperties>
</file>